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0" r:id="rId3"/>
    <p:sldId id="487" r:id="rId4"/>
    <p:sldId id="440" r:id="rId5"/>
    <p:sldId id="457" r:id="rId6"/>
    <p:sldId id="469" r:id="rId7"/>
    <p:sldId id="479" r:id="rId8"/>
    <p:sldId id="472" r:id="rId9"/>
    <p:sldId id="483" r:id="rId10"/>
    <p:sldId id="478" r:id="rId11"/>
    <p:sldId id="485" r:id="rId12"/>
    <p:sldId id="488" r:id="rId13"/>
    <p:sldId id="444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6E3BD12A-11DA-4050-80C0-8E02126E71FC}"/>
    <pc:docChg chg="undo custSel addSld delSld modSld sldOrd">
      <pc:chgData name="Siniša ᵀᴴᴱ ᴼᴿᴵᴳᴵᴻᴬᴸ Wolfenstein" userId="215f646470bc261a" providerId="LiveId" clId="{6E3BD12A-11DA-4050-80C0-8E02126E71FC}" dt="2021-04-29T15:31:34.603" v="2676" actId="1037"/>
      <pc:docMkLst>
        <pc:docMk/>
      </pc:docMkLst>
      <pc:sldChg chg="modSp">
        <pc:chgData name="Siniša ᵀᴴᴱ ᴼᴿᴵᴳᴵᴻᴬᴸ Wolfenstein" userId="215f646470bc261a" providerId="LiveId" clId="{6E3BD12A-11DA-4050-80C0-8E02126E71FC}" dt="2021-04-29T14:14:12.473" v="11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6E3BD12A-11DA-4050-80C0-8E02126E71FC}" dt="2021-04-29T14:14:12.473" v="1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">
        <pc:chgData name="Siniša ᵀᴴᴱ ᴼᴿᴵᴳᴵᴻᴬᴸ Wolfenstein" userId="215f646470bc261a" providerId="LiveId" clId="{6E3BD12A-11DA-4050-80C0-8E02126E71FC}" dt="2021-04-29T15:15:17.515" v="2114" actId="2696"/>
        <pc:sldMkLst>
          <pc:docMk/>
          <pc:sldMk cId="2816629662" sldId="432"/>
        </pc:sldMkLst>
      </pc:sldChg>
      <pc:sldChg chg="del">
        <pc:chgData name="Siniša ᵀᴴᴱ ᴼᴿᴵᴳᴵᴻᴬᴸ Wolfenstein" userId="215f646470bc261a" providerId="LiveId" clId="{6E3BD12A-11DA-4050-80C0-8E02126E71FC}" dt="2021-04-29T15:14:26.627" v="2108" actId="2696"/>
        <pc:sldMkLst>
          <pc:docMk/>
          <pc:sldMk cId="386841859" sldId="436"/>
        </pc:sldMkLst>
      </pc:sldChg>
      <pc:sldChg chg="addSp delSp modSp ord delAnim modAnim">
        <pc:chgData name="Siniša ᵀᴴᴱ ᴼᴿᴵᴳᴵᴻᴬᴸ Wolfenstein" userId="215f646470bc261a" providerId="LiveId" clId="{6E3BD12A-11DA-4050-80C0-8E02126E71FC}" dt="2021-04-29T14:35:26.378" v="1336" actId="1076"/>
        <pc:sldMkLst>
          <pc:docMk/>
          <pc:sldMk cId="369717677" sldId="440"/>
        </pc:sldMkLst>
        <pc:spChg chg="mod">
          <ac:chgData name="Siniša ᵀᴴᴱ ᴼᴿᴵᴳᴵᴻᴬᴸ Wolfenstein" userId="215f646470bc261a" providerId="LiveId" clId="{6E3BD12A-11DA-4050-80C0-8E02126E71FC}" dt="2021-04-29T14:35:26.378" v="1336" actId="1076"/>
          <ac:spMkLst>
            <pc:docMk/>
            <pc:sldMk cId="369717677" sldId="440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6E3BD12A-11DA-4050-80C0-8E02126E71FC}" dt="2021-04-29T14:23:09.419" v="421" actId="478"/>
          <ac:spMkLst>
            <pc:docMk/>
            <pc:sldMk cId="369717677" sldId="440"/>
            <ac:spMk id="8" creationId="{E8BA1407-A5A1-47C9-8B46-ECAC58B9FA36}"/>
          </ac:spMkLst>
        </pc:spChg>
        <pc:spChg chg="add del mod">
          <ac:chgData name="Siniša ᵀᴴᴱ ᴼᴿᴵᴳᴵᴻᴬᴸ Wolfenstein" userId="215f646470bc261a" providerId="LiveId" clId="{6E3BD12A-11DA-4050-80C0-8E02126E71FC}" dt="2021-04-29T14:31:28.522" v="774" actId="478"/>
          <ac:spMkLst>
            <pc:docMk/>
            <pc:sldMk cId="369717677" sldId="440"/>
            <ac:spMk id="9" creationId="{871CC03A-3EEE-44F7-8F89-6AD72761EB19}"/>
          </ac:spMkLst>
        </pc:spChg>
        <pc:spChg chg="add del mod">
          <ac:chgData name="Siniša ᵀᴴᴱ ᴼᴿᴵᴳᴵᴻᴬᴸ Wolfenstein" userId="215f646470bc261a" providerId="LiveId" clId="{6E3BD12A-11DA-4050-80C0-8E02126E71FC}" dt="2021-04-29T14:31:28.522" v="774" actId="478"/>
          <ac:spMkLst>
            <pc:docMk/>
            <pc:sldMk cId="369717677" sldId="440"/>
            <ac:spMk id="10" creationId="{126414E4-792C-4521-811A-CE3E9705BF80}"/>
          </ac:spMkLst>
        </pc:spChg>
        <pc:spChg chg="add del mod">
          <ac:chgData name="Siniša ᵀᴴᴱ ᴼᴿᴵᴳᴵᴻᴬᴸ Wolfenstein" userId="215f646470bc261a" providerId="LiveId" clId="{6E3BD12A-11DA-4050-80C0-8E02126E71FC}" dt="2021-04-29T14:31:28.522" v="774" actId="478"/>
          <ac:spMkLst>
            <pc:docMk/>
            <pc:sldMk cId="369717677" sldId="440"/>
            <ac:spMk id="11" creationId="{E289D845-A0FE-4803-B252-A1C0EFB0160C}"/>
          </ac:spMkLst>
        </pc:spChg>
        <pc:spChg chg="add del mod">
          <ac:chgData name="Siniša ᵀᴴᴱ ᴼᴿᴵᴳᴵᴻᴬᴸ Wolfenstein" userId="215f646470bc261a" providerId="LiveId" clId="{6E3BD12A-11DA-4050-80C0-8E02126E71FC}" dt="2021-04-29T14:31:28.522" v="774" actId="478"/>
          <ac:spMkLst>
            <pc:docMk/>
            <pc:sldMk cId="369717677" sldId="440"/>
            <ac:spMk id="12" creationId="{34B1EE3C-00F6-4222-9EB5-497E96EA72FF}"/>
          </ac:spMkLst>
        </pc:spChg>
        <pc:spChg chg="add del mod">
          <ac:chgData name="Siniša ᵀᴴᴱ ᴼᴿᴵᴳᴵᴻᴬᴸ Wolfenstein" userId="215f646470bc261a" providerId="LiveId" clId="{6E3BD12A-11DA-4050-80C0-8E02126E71FC}" dt="2021-04-29T14:31:28.522" v="774" actId="478"/>
          <ac:spMkLst>
            <pc:docMk/>
            <pc:sldMk cId="369717677" sldId="440"/>
            <ac:spMk id="13" creationId="{388FF71F-588A-4ED4-8E75-E03636AA62F3}"/>
          </ac:spMkLst>
        </pc:spChg>
        <pc:spChg chg="add del mod">
          <ac:chgData name="Siniša ᵀᴴᴱ ᴼᴿᴵᴳᴵᴻᴬᴸ Wolfenstein" userId="215f646470bc261a" providerId="LiveId" clId="{6E3BD12A-11DA-4050-80C0-8E02126E71FC}" dt="2021-04-29T14:31:28.522" v="774" actId="478"/>
          <ac:spMkLst>
            <pc:docMk/>
            <pc:sldMk cId="369717677" sldId="440"/>
            <ac:spMk id="14" creationId="{0BB039AC-5707-4DEC-95F8-C18C4EECC24E}"/>
          </ac:spMkLst>
        </pc:spChg>
        <pc:spChg chg="add del mod">
          <ac:chgData name="Siniša ᵀᴴᴱ ᴼᴿᴵᴳᴵᴻᴬᴸ Wolfenstein" userId="215f646470bc261a" providerId="LiveId" clId="{6E3BD12A-11DA-4050-80C0-8E02126E71FC}" dt="2021-04-29T14:31:28.522" v="774" actId="478"/>
          <ac:spMkLst>
            <pc:docMk/>
            <pc:sldMk cId="369717677" sldId="440"/>
            <ac:spMk id="15" creationId="{346524E0-9082-4D1F-8677-CD6CA6ED69EF}"/>
          </ac:spMkLst>
        </pc:spChg>
        <pc:spChg chg="add del mod">
          <ac:chgData name="Siniša ᵀᴴᴱ ᴼᴿᴵᴳᴵᴻᴬᴸ Wolfenstein" userId="215f646470bc261a" providerId="LiveId" clId="{6E3BD12A-11DA-4050-80C0-8E02126E71FC}" dt="2021-04-29T14:31:28.522" v="774" actId="478"/>
          <ac:spMkLst>
            <pc:docMk/>
            <pc:sldMk cId="369717677" sldId="440"/>
            <ac:spMk id="16" creationId="{C627B743-596A-49DA-BBFC-A683F91291F4}"/>
          </ac:spMkLst>
        </pc:spChg>
        <pc:spChg chg="add del mod">
          <ac:chgData name="Siniša ᵀᴴᴱ ᴼᴿᴵᴳᴵᴻᴬᴸ Wolfenstein" userId="215f646470bc261a" providerId="LiveId" clId="{6E3BD12A-11DA-4050-80C0-8E02126E71FC}" dt="2021-04-29T14:31:28.522" v="774" actId="478"/>
          <ac:spMkLst>
            <pc:docMk/>
            <pc:sldMk cId="369717677" sldId="440"/>
            <ac:spMk id="17" creationId="{235A0456-1431-4C3C-A4A0-CAFE9E8977F6}"/>
          </ac:spMkLst>
        </pc:spChg>
        <pc:spChg chg="add del mod">
          <ac:chgData name="Siniša ᵀᴴᴱ ᴼᴿᴵᴳᴵᴻᴬᴸ Wolfenstein" userId="215f646470bc261a" providerId="LiveId" clId="{6E3BD12A-11DA-4050-80C0-8E02126E71FC}" dt="2021-04-29T14:31:28.522" v="774" actId="478"/>
          <ac:spMkLst>
            <pc:docMk/>
            <pc:sldMk cId="369717677" sldId="440"/>
            <ac:spMk id="18" creationId="{1472CFFB-0765-4E80-99DE-7B3383191AC7}"/>
          </ac:spMkLst>
        </pc:spChg>
        <pc:spChg chg="add del mod">
          <ac:chgData name="Siniša ᵀᴴᴱ ᴼᴿᴵᴳᴵᴻᴬᴸ Wolfenstein" userId="215f646470bc261a" providerId="LiveId" clId="{6E3BD12A-11DA-4050-80C0-8E02126E71FC}" dt="2021-04-29T14:31:28.522" v="774" actId="478"/>
          <ac:spMkLst>
            <pc:docMk/>
            <pc:sldMk cId="369717677" sldId="440"/>
            <ac:spMk id="19" creationId="{DAF1551E-22EE-4053-BE07-221179713CA2}"/>
          </ac:spMkLst>
        </pc:spChg>
        <pc:spChg chg="add del mod">
          <ac:chgData name="Siniša ᵀᴴᴱ ᴼᴿᴵᴳᴵᴻᴬᴸ Wolfenstein" userId="215f646470bc261a" providerId="LiveId" clId="{6E3BD12A-11DA-4050-80C0-8E02126E71FC}" dt="2021-04-29T14:31:28.522" v="774" actId="478"/>
          <ac:spMkLst>
            <pc:docMk/>
            <pc:sldMk cId="369717677" sldId="440"/>
            <ac:spMk id="20" creationId="{F7C79C14-4AEB-4F98-9A93-35D6939C5DA1}"/>
          </ac:spMkLst>
        </pc:spChg>
        <pc:picChg chg="mod">
          <ac:chgData name="Siniša ᵀᴴᴱ ᴼᴿᴵᴳᴵᴻᴬᴸ Wolfenstein" userId="215f646470bc261a" providerId="LiveId" clId="{6E3BD12A-11DA-4050-80C0-8E02126E71FC}" dt="2021-04-29T14:31:50.631" v="779" actId="1076"/>
          <ac:picMkLst>
            <pc:docMk/>
            <pc:sldMk cId="369717677" sldId="440"/>
            <ac:picMk id="2" creationId="{B69E1C10-ACFD-49C4-B019-6B92ED78F85E}"/>
          </ac:picMkLst>
        </pc:picChg>
        <pc:picChg chg="add del mod">
          <ac:chgData name="Siniša ᵀᴴᴱ ᴼᴿᴵᴳᴵᴻᴬᴸ Wolfenstein" userId="215f646470bc261a" providerId="LiveId" clId="{6E3BD12A-11DA-4050-80C0-8E02126E71FC}" dt="2021-04-29T14:31:31.225" v="776" actId="478"/>
          <ac:picMkLst>
            <pc:docMk/>
            <pc:sldMk cId="369717677" sldId="440"/>
            <ac:picMk id="3" creationId="{162D7DD7-6326-4435-95D7-7A6A870CA6B5}"/>
          </ac:picMkLst>
        </pc:picChg>
        <pc:picChg chg="mod">
          <ac:chgData name="Siniša ᵀᴴᴱ ᴼᴿᴵᴳᴵᴻᴬᴸ Wolfenstein" userId="215f646470bc261a" providerId="LiveId" clId="{6E3BD12A-11DA-4050-80C0-8E02126E71FC}" dt="2021-04-29T14:22:11.704" v="417" actId="14826"/>
          <ac:picMkLst>
            <pc:docMk/>
            <pc:sldMk cId="369717677" sldId="440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6E3BD12A-11DA-4050-80C0-8E02126E71FC}" dt="2021-04-29T14:22:05.107" v="415" actId="478"/>
          <ac:picMkLst>
            <pc:docMk/>
            <pc:sldMk cId="369717677" sldId="440"/>
            <ac:picMk id="5" creationId="{A6442C54-57D3-4521-BE36-33561FB1AD8B}"/>
          </ac:picMkLst>
        </pc:picChg>
        <pc:picChg chg="del">
          <ac:chgData name="Siniša ᵀᴴᴱ ᴼᴿᴵᴳᴵᴻᴬᴸ Wolfenstein" userId="215f646470bc261a" providerId="LiveId" clId="{6E3BD12A-11DA-4050-80C0-8E02126E71FC}" dt="2021-04-29T14:22:04.233" v="414" actId="478"/>
          <ac:picMkLst>
            <pc:docMk/>
            <pc:sldMk cId="369717677" sldId="440"/>
            <ac:picMk id="7" creationId="{11301D79-5B33-41CC-9B34-742ECB0F3FC5}"/>
          </ac:picMkLst>
        </pc:picChg>
      </pc:sldChg>
      <pc:sldChg chg="modSp">
        <pc:chgData name="Siniša ᵀᴴᴱ ᴼᴿᴵᴳᴵᴻᴬᴸ Wolfenstein" userId="215f646470bc261a" providerId="LiveId" clId="{6E3BD12A-11DA-4050-80C0-8E02126E71FC}" dt="2021-04-29T15:23:56.134" v="2367" actId="20577"/>
        <pc:sldMkLst>
          <pc:docMk/>
          <pc:sldMk cId="1448836093" sldId="444"/>
        </pc:sldMkLst>
        <pc:spChg chg="mod">
          <ac:chgData name="Siniša ᵀᴴᴱ ᴼᴿᴵᴳᴵᴻᴬᴸ Wolfenstein" userId="215f646470bc261a" providerId="LiveId" clId="{6E3BD12A-11DA-4050-80C0-8E02126E71FC}" dt="2021-04-29T15:23:56.134" v="2367" actId="20577"/>
          <ac:spMkLst>
            <pc:docMk/>
            <pc:sldMk cId="1448836093" sldId="444"/>
            <ac:spMk id="18" creationId="{8619A0A9-4971-4637-BA0B-39A4F5D24D27}"/>
          </ac:spMkLst>
        </pc:spChg>
      </pc:sldChg>
      <pc:sldChg chg="delSp modSp ord delAnim modAnim">
        <pc:chgData name="Siniša ᵀᴴᴱ ᴼᴿᴵᴳᴵᴻᴬᴸ Wolfenstein" userId="215f646470bc261a" providerId="LiveId" clId="{6E3BD12A-11DA-4050-80C0-8E02126E71FC}" dt="2021-04-29T14:40:08.847" v="1415" actId="1076"/>
        <pc:sldMkLst>
          <pc:docMk/>
          <pc:sldMk cId="3065940442" sldId="457"/>
        </pc:sldMkLst>
        <pc:spChg chg="del">
          <ac:chgData name="Siniša ᵀᴴᴱ ᴼᴿᴵᴳᴵᴻᴬᴸ Wolfenstein" userId="215f646470bc261a" providerId="LiveId" clId="{6E3BD12A-11DA-4050-80C0-8E02126E71FC}" dt="2021-04-29T14:40:02.658" v="1412" actId="478"/>
          <ac:spMkLst>
            <pc:docMk/>
            <pc:sldMk cId="3065940442" sldId="457"/>
            <ac:spMk id="5" creationId="{0BD9D140-ACC9-4568-87F1-19323C44BC16}"/>
          </ac:spMkLst>
        </pc:spChg>
        <pc:spChg chg="mod">
          <ac:chgData name="Siniša ᵀᴴᴱ ᴼᴿᴵᴳᴵᴻᴬᴸ Wolfenstein" userId="215f646470bc261a" providerId="LiveId" clId="{6E3BD12A-11DA-4050-80C0-8E02126E71FC}" dt="2021-04-29T14:40:00.230" v="1411" actId="20577"/>
          <ac:spMkLst>
            <pc:docMk/>
            <pc:sldMk cId="3065940442" sldId="457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6E3BD12A-11DA-4050-80C0-8E02126E71FC}" dt="2021-04-29T14:40:08.847" v="1415" actId="1076"/>
          <ac:picMkLst>
            <pc:docMk/>
            <pc:sldMk cId="3065940442" sldId="457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6E3BD12A-11DA-4050-80C0-8E02126E71FC}" dt="2021-04-29T14:38:21.081" v="1339" actId="14826"/>
          <ac:picMkLst>
            <pc:docMk/>
            <pc:sldMk cId="3065940442" sldId="457"/>
            <ac:picMk id="4" creationId="{1B2619D9-4F98-4A11-8FFE-57C7EB1F529A}"/>
          </ac:picMkLst>
        </pc:picChg>
      </pc:sldChg>
      <pc:sldChg chg="addSp modSp add modAnim">
        <pc:chgData name="Siniša ᵀᴴᴱ ᴼᴿᴵᴳᴵᴻᴬᴸ Wolfenstein" userId="215f646470bc261a" providerId="LiveId" clId="{6E3BD12A-11DA-4050-80C0-8E02126E71FC}" dt="2021-04-29T14:21:05.560" v="412" actId="1076"/>
        <pc:sldMkLst>
          <pc:docMk/>
          <pc:sldMk cId="3132807557" sldId="460"/>
        </pc:sldMkLst>
        <pc:spChg chg="mod">
          <ac:chgData name="Siniša ᵀᴴᴱ ᴼᴿᴵᴳᴵᴻᴬᴸ Wolfenstein" userId="215f646470bc261a" providerId="LiveId" clId="{6E3BD12A-11DA-4050-80C0-8E02126E71FC}" dt="2021-04-29T14:16:51.424" v="217" actId="20577"/>
          <ac:spMkLst>
            <pc:docMk/>
            <pc:sldMk cId="3132807557" sldId="460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6E3BD12A-11DA-4050-80C0-8E02126E71FC}" dt="2021-04-29T14:16:07.127" v="210" actId="20577"/>
          <ac:spMkLst>
            <pc:docMk/>
            <pc:sldMk cId="3132807557" sldId="460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6E3BD12A-11DA-4050-80C0-8E02126E71FC}" dt="2021-04-29T14:20:03.253" v="410" actId="14100"/>
          <ac:spMkLst>
            <pc:docMk/>
            <pc:sldMk cId="3132807557" sldId="460"/>
            <ac:spMk id="15" creationId="{B6F6218F-B4B9-406F-B418-980485A9DCA8}"/>
          </ac:spMkLst>
        </pc:spChg>
        <pc:picChg chg="mod ord">
          <ac:chgData name="Siniša ᵀᴴᴱ ᴼᴿᴵᴳᴵᴻᴬᴸ Wolfenstein" userId="215f646470bc261a" providerId="LiveId" clId="{6E3BD12A-11DA-4050-80C0-8E02126E71FC}" dt="2021-04-29T14:19:56.891" v="409" actId="166"/>
          <ac:picMkLst>
            <pc:docMk/>
            <pc:sldMk cId="3132807557" sldId="460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6E3BD12A-11DA-4050-80C0-8E02126E71FC}" dt="2021-04-29T14:16:40.837" v="214" actId="14826"/>
          <ac:picMkLst>
            <pc:docMk/>
            <pc:sldMk cId="3132807557" sldId="460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6E3BD12A-11DA-4050-80C0-8E02126E71FC}" dt="2021-04-29T14:21:05.560" v="412" actId="1076"/>
          <ac:picMkLst>
            <pc:docMk/>
            <pc:sldMk cId="3132807557" sldId="460"/>
            <ac:picMk id="5" creationId="{6A512210-AF58-47BB-B9B9-18B451426F83}"/>
          </ac:picMkLst>
        </pc:picChg>
      </pc:sldChg>
      <pc:sldChg chg="addSp delSp modSp ord modAnim">
        <pc:chgData name="Siniša ᵀᴴᴱ ᴼᴿᴵᴳᴵᴻᴬᴸ Wolfenstein" userId="215f646470bc261a" providerId="LiveId" clId="{6E3BD12A-11DA-4050-80C0-8E02126E71FC}" dt="2021-04-29T14:44:59.572" v="1729" actId="1036"/>
        <pc:sldMkLst>
          <pc:docMk/>
          <pc:sldMk cId="1690226049" sldId="469"/>
        </pc:sldMkLst>
        <pc:spChg chg="mod">
          <ac:chgData name="Siniša ᵀᴴᴱ ᴼᴿᴵᴳᴵᴻᴬᴸ Wolfenstein" userId="215f646470bc261a" providerId="LiveId" clId="{6E3BD12A-11DA-4050-80C0-8E02126E71FC}" dt="2021-04-29T14:44:59.572" v="1729" actId="1036"/>
          <ac:spMkLst>
            <pc:docMk/>
            <pc:sldMk cId="1690226049" sldId="469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6E3BD12A-11DA-4050-80C0-8E02126E71FC}" dt="2021-04-29T14:41:30.033" v="1421" actId="20577"/>
          <ac:spMkLst>
            <pc:docMk/>
            <pc:sldMk cId="1690226049" sldId="469"/>
            <ac:spMk id="7" creationId="{0256D9EB-C20B-45FA-9F3D-124012366C9E}"/>
          </ac:spMkLst>
        </pc:spChg>
        <pc:spChg chg="add mod">
          <ac:chgData name="Siniša ᵀᴴᴱ ᴼᴿᴵᴳᴵᴻᴬᴸ Wolfenstein" userId="215f646470bc261a" providerId="LiveId" clId="{6E3BD12A-11DA-4050-80C0-8E02126E71FC}" dt="2021-04-29T14:44:16.111" v="1646" actId="20577"/>
          <ac:spMkLst>
            <pc:docMk/>
            <pc:sldMk cId="1690226049" sldId="469"/>
            <ac:spMk id="10" creationId="{1C9EE40F-6E83-4F0C-9374-5EE9FCB38153}"/>
          </ac:spMkLst>
        </pc:spChg>
        <pc:spChg chg="mod">
          <ac:chgData name="Siniša ᵀᴴᴱ ᴼᴿᴵᴳᴵᴻᴬᴸ Wolfenstein" userId="215f646470bc261a" providerId="LiveId" clId="{6E3BD12A-11DA-4050-80C0-8E02126E71FC}" dt="2021-04-29T14:42:53.461" v="1496" actId="1076"/>
          <ac:spMkLst>
            <pc:docMk/>
            <pc:sldMk cId="1690226049" sldId="469"/>
            <ac:spMk id="17" creationId="{E42DBB35-A56B-4F7C-A8F5-E42B63AEBEB7}"/>
          </ac:spMkLst>
        </pc:spChg>
        <pc:spChg chg="mod">
          <ac:chgData name="Siniša ᵀᴴᴱ ᴼᴿᴵᴳᴵᴻᴬᴸ Wolfenstein" userId="215f646470bc261a" providerId="LiveId" clId="{6E3BD12A-11DA-4050-80C0-8E02126E71FC}" dt="2021-04-29T14:43:23.576" v="1569" actId="1076"/>
          <ac:spMkLst>
            <pc:docMk/>
            <pc:sldMk cId="1690226049" sldId="469"/>
            <ac:spMk id="26" creationId="{64327099-D1E4-4C3B-9D6F-C95603D5C67D}"/>
          </ac:spMkLst>
        </pc:spChg>
        <pc:spChg chg="mod">
          <ac:chgData name="Siniša ᵀᴴᴱ ᴼᴿᴵᴳᴵᴻᴬᴸ Wolfenstein" userId="215f646470bc261a" providerId="LiveId" clId="{6E3BD12A-11DA-4050-80C0-8E02126E71FC}" dt="2021-04-29T14:43:50.302" v="1616" actId="20577"/>
          <ac:spMkLst>
            <pc:docMk/>
            <pc:sldMk cId="1690226049" sldId="469"/>
            <ac:spMk id="27" creationId="{307EDDB2-BB92-4B86-9001-775C6BD6BE97}"/>
          </ac:spMkLst>
        </pc:spChg>
        <pc:picChg chg="mod">
          <ac:chgData name="Siniša ᵀᴴᴱ ᴼᴿᴵᴳᴵᴻᴬᴸ Wolfenstein" userId="215f646470bc261a" providerId="LiveId" clId="{6E3BD12A-11DA-4050-80C0-8E02126E71FC}" dt="2021-04-29T14:42:12.710" v="1431" actId="1076"/>
          <ac:picMkLst>
            <pc:docMk/>
            <pc:sldMk cId="1690226049" sldId="469"/>
            <ac:picMk id="2" creationId="{79AB126F-5218-4223-8FB3-6BD5D18FF2B3}"/>
          </ac:picMkLst>
        </pc:picChg>
        <pc:picChg chg="add del">
          <ac:chgData name="Siniša ᵀᴴᴱ ᴼᴿᴵᴳᴵᴻᴬᴸ Wolfenstein" userId="215f646470bc261a" providerId="LiveId" clId="{6E3BD12A-11DA-4050-80C0-8E02126E71FC}" dt="2021-04-29T14:43:53.707" v="1618"/>
          <ac:picMkLst>
            <pc:docMk/>
            <pc:sldMk cId="1690226049" sldId="469"/>
            <ac:picMk id="3" creationId="{BDBF515C-1502-44AE-9BBA-3EF66A5189BD}"/>
          </ac:picMkLst>
        </pc:picChg>
        <pc:picChg chg="mod">
          <ac:chgData name="Siniša ᵀᴴᴱ ᴼᴿᴵᴳᴵᴻᴬᴸ Wolfenstein" userId="215f646470bc261a" providerId="LiveId" clId="{6E3BD12A-11DA-4050-80C0-8E02126E71FC}" dt="2021-04-29T14:41:01.273" v="1417" actId="14826"/>
          <ac:picMkLst>
            <pc:docMk/>
            <pc:sldMk cId="1690226049" sldId="469"/>
            <ac:picMk id="4" creationId="{1B2619D9-4F98-4A11-8FFE-57C7EB1F529A}"/>
          </ac:picMkLst>
        </pc:picChg>
      </pc:sldChg>
      <pc:sldChg chg="addSp delSp modSp ord delAnim modAnim">
        <pc:chgData name="Siniša ᵀᴴᴱ ᴼᴿᴵᴳᴵᴻᴬᴸ Wolfenstein" userId="215f646470bc261a" providerId="LiveId" clId="{6E3BD12A-11DA-4050-80C0-8E02126E71FC}" dt="2021-04-29T15:08:49.399" v="1964" actId="14100"/>
        <pc:sldMkLst>
          <pc:docMk/>
          <pc:sldMk cId="3223210246" sldId="472"/>
        </pc:sldMkLst>
        <pc:spChg chg="mod">
          <ac:chgData name="Siniša ᵀᴴᴱ ᴼᴿᴵᴳᴵᴻᴬᴸ Wolfenstein" userId="215f646470bc261a" providerId="LiveId" clId="{6E3BD12A-11DA-4050-80C0-8E02126E71FC}" dt="2021-04-29T15:08:49.399" v="1964" actId="14100"/>
          <ac:spMkLst>
            <pc:docMk/>
            <pc:sldMk cId="3223210246" sldId="472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6E3BD12A-11DA-4050-80C0-8E02126E71FC}" dt="2021-04-29T15:05:39.955" v="1803" actId="20577"/>
          <ac:spMkLst>
            <pc:docMk/>
            <pc:sldMk cId="3223210246" sldId="472"/>
            <ac:spMk id="7" creationId="{0256D9EB-C20B-45FA-9F3D-124012366C9E}"/>
          </ac:spMkLst>
        </pc:spChg>
        <pc:spChg chg="mod">
          <ac:chgData name="Siniša ᵀᴴᴱ ᴼᴿᴵᴳᴵᴻᴬᴸ Wolfenstein" userId="215f646470bc261a" providerId="LiveId" clId="{6E3BD12A-11DA-4050-80C0-8E02126E71FC}" dt="2021-04-29T15:08:21.760" v="1956" actId="20577"/>
          <ac:spMkLst>
            <pc:docMk/>
            <pc:sldMk cId="3223210246" sldId="472"/>
            <ac:spMk id="8" creationId="{CE9AB042-282D-4404-AA29-D15E983DCE7D}"/>
          </ac:spMkLst>
        </pc:spChg>
        <pc:spChg chg="del">
          <ac:chgData name="Siniša ᵀᴴᴱ ᴼᴿᴵᴳᴵᴻᴬᴸ Wolfenstein" userId="215f646470bc261a" providerId="LiveId" clId="{6E3BD12A-11DA-4050-80C0-8E02126E71FC}" dt="2021-04-29T15:05:50.230" v="1805" actId="478"/>
          <ac:spMkLst>
            <pc:docMk/>
            <pc:sldMk cId="3223210246" sldId="472"/>
            <ac:spMk id="9" creationId="{4FD31808-D7E2-4EEB-A78A-DE52D7783D27}"/>
          </ac:spMkLst>
        </pc:spChg>
        <pc:spChg chg="del">
          <ac:chgData name="Siniša ᵀᴴᴱ ᴼᴿᴵᴳᴵᴻᴬᴸ Wolfenstein" userId="215f646470bc261a" providerId="LiveId" clId="{6E3BD12A-11DA-4050-80C0-8E02126E71FC}" dt="2021-04-29T15:05:50.230" v="1805" actId="478"/>
          <ac:spMkLst>
            <pc:docMk/>
            <pc:sldMk cId="3223210246" sldId="472"/>
            <ac:spMk id="10" creationId="{7CF152C7-127A-48D7-ADA6-7B451C223A2C}"/>
          </ac:spMkLst>
        </pc:spChg>
        <pc:spChg chg="del">
          <ac:chgData name="Siniša ᵀᴴᴱ ᴼᴿᴵᴳᴵᴻᴬᴸ Wolfenstein" userId="215f646470bc261a" providerId="LiveId" clId="{6E3BD12A-11DA-4050-80C0-8E02126E71FC}" dt="2021-04-29T15:05:50.230" v="1805" actId="478"/>
          <ac:spMkLst>
            <pc:docMk/>
            <pc:sldMk cId="3223210246" sldId="472"/>
            <ac:spMk id="11" creationId="{90CBBEAD-7B21-4FF6-A296-C32D03C60112}"/>
          </ac:spMkLst>
        </pc:spChg>
        <pc:spChg chg="del">
          <ac:chgData name="Siniša ᵀᴴᴱ ᴼᴿᴵᴳᴵᴻᴬᴸ Wolfenstein" userId="215f646470bc261a" providerId="LiveId" clId="{6E3BD12A-11DA-4050-80C0-8E02126E71FC}" dt="2021-04-29T15:05:50.230" v="1805" actId="478"/>
          <ac:spMkLst>
            <pc:docMk/>
            <pc:sldMk cId="3223210246" sldId="472"/>
            <ac:spMk id="12" creationId="{F2238D6C-15F5-4008-BEB1-D683535FDC32}"/>
          </ac:spMkLst>
        </pc:spChg>
        <pc:spChg chg="del">
          <ac:chgData name="Siniša ᵀᴴᴱ ᴼᴿᴵᴳᴵᴻᴬᴸ Wolfenstein" userId="215f646470bc261a" providerId="LiveId" clId="{6E3BD12A-11DA-4050-80C0-8E02126E71FC}" dt="2021-04-29T15:05:50.230" v="1805" actId="478"/>
          <ac:spMkLst>
            <pc:docMk/>
            <pc:sldMk cId="3223210246" sldId="472"/>
            <ac:spMk id="13" creationId="{266E0E27-D7A2-46A6-9809-AC4BEABAA339}"/>
          </ac:spMkLst>
        </pc:spChg>
        <pc:spChg chg="del">
          <ac:chgData name="Siniša ᵀᴴᴱ ᴼᴿᴵᴳᴵᴻᴬᴸ Wolfenstein" userId="215f646470bc261a" providerId="LiveId" clId="{6E3BD12A-11DA-4050-80C0-8E02126E71FC}" dt="2021-04-29T15:05:50.230" v="1805" actId="478"/>
          <ac:spMkLst>
            <pc:docMk/>
            <pc:sldMk cId="3223210246" sldId="472"/>
            <ac:spMk id="14" creationId="{3AC76477-4414-4543-8FDB-F64B761A9914}"/>
          </ac:spMkLst>
        </pc:spChg>
        <pc:spChg chg="add mod">
          <ac:chgData name="Siniša ᵀᴴᴱ ᴼᴿᴵᴳᴵᴻᴬᴸ Wolfenstein" userId="215f646470bc261a" providerId="LiveId" clId="{6E3BD12A-11DA-4050-80C0-8E02126E71FC}" dt="2021-04-29T15:08:43.032" v="1962" actId="20577"/>
          <ac:spMkLst>
            <pc:docMk/>
            <pc:sldMk cId="3223210246" sldId="472"/>
            <ac:spMk id="15" creationId="{C873EDC0-FC18-432D-9067-5405EF7EC646}"/>
          </ac:spMkLst>
        </pc:spChg>
        <pc:picChg chg="mod">
          <ac:chgData name="Siniša ᵀᴴᴱ ᴼᴿᴵᴳᴵᴻᴬᴸ Wolfenstein" userId="215f646470bc261a" providerId="LiveId" clId="{6E3BD12A-11DA-4050-80C0-8E02126E71FC}" dt="2021-04-29T15:07:45.749" v="1925" actId="1076"/>
          <ac:picMkLst>
            <pc:docMk/>
            <pc:sldMk cId="3223210246" sldId="472"/>
            <ac:picMk id="2" creationId="{79AB126F-5218-4223-8FB3-6BD5D18FF2B3}"/>
          </ac:picMkLst>
        </pc:picChg>
        <pc:picChg chg="add del">
          <ac:chgData name="Siniša ᵀᴴᴱ ᴼᴿᴵᴳᴵᴻᴬᴸ Wolfenstein" userId="215f646470bc261a" providerId="LiveId" clId="{6E3BD12A-11DA-4050-80C0-8E02126E71FC}" dt="2021-04-29T15:08:32.499" v="1958"/>
          <ac:picMkLst>
            <pc:docMk/>
            <pc:sldMk cId="3223210246" sldId="472"/>
            <ac:picMk id="3" creationId="{AA766D30-E16A-4D9B-8064-D8A53427BF1B}"/>
          </ac:picMkLst>
        </pc:picChg>
        <pc:picChg chg="mod">
          <ac:chgData name="Siniša ᵀᴴᴱ ᴼᴿᴵᴳᴵᴻᴬᴸ Wolfenstein" userId="215f646470bc261a" providerId="LiveId" clId="{6E3BD12A-11DA-4050-80C0-8E02126E71FC}" dt="2021-04-29T15:05:52.166" v="1806" actId="1076"/>
          <ac:picMkLst>
            <pc:docMk/>
            <pc:sldMk cId="3223210246" sldId="472"/>
            <ac:picMk id="4" creationId="{1B2619D9-4F98-4A11-8FFE-57C7EB1F529A}"/>
          </ac:picMkLst>
        </pc:picChg>
      </pc:sldChg>
      <pc:sldChg chg="delSp modSp ord delAnim modAnim">
        <pc:chgData name="Siniša ᵀᴴᴱ ᴼᴿᴵᴳᴵᴻᴬᴸ Wolfenstein" userId="215f646470bc261a" providerId="LiveId" clId="{6E3BD12A-11DA-4050-80C0-8E02126E71FC}" dt="2021-04-29T15:27:56.827" v="2529"/>
        <pc:sldMkLst>
          <pc:docMk/>
          <pc:sldMk cId="2471951478" sldId="478"/>
        </pc:sldMkLst>
        <pc:spChg chg="mod">
          <ac:chgData name="Siniša ᵀᴴᴱ ᴼᴿᴵᴳᴵᴻᴬᴸ Wolfenstein" userId="215f646470bc261a" providerId="LiveId" clId="{6E3BD12A-11DA-4050-80C0-8E02126E71FC}" dt="2021-04-29T15:19:40.358" v="2158" actId="20577"/>
          <ac:spMkLst>
            <pc:docMk/>
            <pc:sldMk cId="2471951478" sldId="478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6E3BD12A-11DA-4050-80C0-8E02126E71FC}" dt="2021-04-29T15:17:26.779" v="2118" actId="20577"/>
          <ac:spMkLst>
            <pc:docMk/>
            <pc:sldMk cId="2471951478" sldId="478"/>
            <ac:spMk id="7" creationId="{0256D9EB-C20B-45FA-9F3D-124012366C9E}"/>
          </ac:spMkLst>
        </pc:spChg>
        <pc:spChg chg="mod">
          <ac:chgData name="Siniša ᵀᴴᴱ ᴼᴿᴵᴳᴵᴻᴬᴸ Wolfenstein" userId="215f646470bc261a" providerId="LiveId" clId="{6E3BD12A-11DA-4050-80C0-8E02126E71FC}" dt="2021-04-29T15:25:07.351" v="2382" actId="20577"/>
          <ac:spMkLst>
            <pc:docMk/>
            <pc:sldMk cId="2471951478" sldId="478"/>
            <ac:spMk id="9" creationId="{97530064-4E18-47FE-948C-A027255C3A97}"/>
          </ac:spMkLst>
        </pc:spChg>
        <pc:spChg chg="mod">
          <ac:chgData name="Siniša ᵀᴴᴱ ᴼᴿᴵᴳᴵᴻᴬᴸ Wolfenstein" userId="215f646470bc261a" providerId="LiveId" clId="{6E3BD12A-11DA-4050-80C0-8E02126E71FC}" dt="2021-04-29T15:25:13.685" v="2394" actId="20577"/>
          <ac:spMkLst>
            <pc:docMk/>
            <pc:sldMk cId="2471951478" sldId="478"/>
            <ac:spMk id="10" creationId="{C134015E-EAA3-4C7D-9F29-B029D52AA197}"/>
          </ac:spMkLst>
        </pc:spChg>
        <pc:spChg chg="mod">
          <ac:chgData name="Siniša ᵀᴴᴱ ᴼᴿᴵᴳᴵᴻᴬᴸ Wolfenstein" userId="215f646470bc261a" providerId="LiveId" clId="{6E3BD12A-11DA-4050-80C0-8E02126E71FC}" dt="2021-04-29T15:25:27.649" v="2417" actId="1037"/>
          <ac:spMkLst>
            <pc:docMk/>
            <pc:sldMk cId="2471951478" sldId="478"/>
            <ac:spMk id="11" creationId="{1E21492A-DDEB-4216-AC64-FC8CE8FADA5F}"/>
          </ac:spMkLst>
        </pc:spChg>
        <pc:spChg chg="mod">
          <ac:chgData name="Siniša ᵀᴴᴱ ᴼᴿᴵᴳᴵᴻᴬᴸ Wolfenstein" userId="215f646470bc261a" providerId="LiveId" clId="{6E3BD12A-11DA-4050-80C0-8E02126E71FC}" dt="2021-04-29T15:25:41.592" v="2424" actId="20577"/>
          <ac:spMkLst>
            <pc:docMk/>
            <pc:sldMk cId="2471951478" sldId="478"/>
            <ac:spMk id="12" creationId="{81F8892E-6611-4B96-9133-304F1E91B286}"/>
          </ac:spMkLst>
        </pc:spChg>
        <pc:spChg chg="mod">
          <ac:chgData name="Siniša ᵀᴴᴱ ᴼᴿᴵᴳᴵᴻᴬᴸ Wolfenstein" userId="215f646470bc261a" providerId="LiveId" clId="{6E3BD12A-11DA-4050-80C0-8E02126E71FC}" dt="2021-04-29T15:25:48.253" v="2431" actId="20577"/>
          <ac:spMkLst>
            <pc:docMk/>
            <pc:sldMk cId="2471951478" sldId="478"/>
            <ac:spMk id="13" creationId="{55486FDD-78AD-4A4B-BDE0-DC6056AEAB53}"/>
          </ac:spMkLst>
        </pc:spChg>
        <pc:spChg chg="mod">
          <ac:chgData name="Siniša ᵀᴴᴱ ᴼᴿᴵᴳᴵᴻᴬᴸ Wolfenstein" userId="215f646470bc261a" providerId="LiveId" clId="{6E3BD12A-11DA-4050-80C0-8E02126E71FC}" dt="2021-04-29T15:26:20.557" v="2483" actId="1038"/>
          <ac:spMkLst>
            <pc:docMk/>
            <pc:sldMk cId="2471951478" sldId="478"/>
            <ac:spMk id="14" creationId="{B130CEF2-E04A-4D61-86E7-13C79C5700E7}"/>
          </ac:spMkLst>
        </pc:spChg>
        <pc:spChg chg="mod">
          <ac:chgData name="Siniša ᵀᴴᴱ ᴼᴿᴵᴳᴵᴻᴬᴸ Wolfenstein" userId="215f646470bc261a" providerId="LiveId" clId="{6E3BD12A-11DA-4050-80C0-8E02126E71FC}" dt="2021-04-29T15:26:16.613" v="2482" actId="1037"/>
          <ac:spMkLst>
            <pc:docMk/>
            <pc:sldMk cId="2471951478" sldId="478"/>
            <ac:spMk id="15" creationId="{5C891753-4F96-4D46-9AD8-16CD870ACBCE}"/>
          </ac:spMkLst>
        </pc:spChg>
        <pc:spChg chg="mod">
          <ac:chgData name="Siniša ᵀᴴᴱ ᴼᴿᴵᴳᴵᴻᴬᴸ Wolfenstein" userId="215f646470bc261a" providerId="LiveId" clId="{6E3BD12A-11DA-4050-80C0-8E02126E71FC}" dt="2021-04-29T15:26:31.662" v="2499" actId="20577"/>
          <ac:spMkLst>
            <pc:docMk/>
            <pc:sldMk cId="2471951478" sldId="478"/>
            <ac:spMk id="16" creationId="{07974D18-4DCB-4476-87F0-AA0A41701142}"/>
          </ac:spMkLst>
        </pc:spChg>
        <pc:spChg chg="del">
          <ac:chgData name="Siniša ᵀᴴᴱ ᴼᴿᴵᴳᴵᴻᴬᴸ Wolfenstein" userId="215f646470bc261a" providerId="LiveId" clId="{6E3BD12A-11DA-4050-80C0-8E02126E71FC}" dt="2021-04-29T15:18:46.270" v="2128" actId="478"/>
          <ac:spMkLst>
            <pc:docMk/>
            <pc:sldMk cId="2471951478" sldId="478"/>
            <ac:spMk id="18" creationId="{E2B30A95-F27C-402D-BEA7-9153F331C564}"/>
          </ac:spMkLst>
        </pc:spChg>
        <pc:spChg chg="del">
          <ac:chgData name="Siniša ᵀᴴᴱ ᴼᴿᴵᴳᴵᴻᴬᴸ Wolfenstein" userId="215f646470bc261a" providerId="LiveId" clId="{6E3BD12A-11DA-4050-80C0-8E02126E71FC}" dt="2021-04-29T15:18:43.858" v="2127" actId="478"/>
          <ac:spMkLst>
            <pc:docMk/>
            <pc:sldMk cId="2471951478" sldId="478"/>
            <ac:spMk id="19" creationId="{08241B98-DB00-4F4A-ABCB-1FBB5F3BFB44}"/>
          </ac:spMkLst>
        </pc:spChg>
        <pc:spChg chg="del">
          <ac:chgData name="Siniša ᵀᴴᴱ ᴼᴿᴵᴳᴵᴻᴬᴸ Wolfenstein" userId="215f646470bc261a" providerId="LiveId" clId="{6E3BD12A-11DA-4050-80C0-8E02126E71FC}" dt="2021-04-29T15:18:41.135" v="2126" actId="478"/>
          <ac:spMkLst>
            <pc:docMk/>
            <pc:sldMk cId="2471951478" sldId="478"/>
            <ac:spMk id="20" creationId="{5A68E04E-19E7-4218-B978-14606390753A}"/>
          </ac:spMkLst>
        </pc:spChg>
        <pc:picChg chg="mod">
          <ac:chgData name="Siniša ᵀᴴᴱ ᴼᴿᴵᴳᴵᴻᴬᴸ Wolfenstein" userId="215f646470bc261a" providerId="LiveId" clId="{6E3BD12A-11DA-4050-80C0-8E02126E71FC}" dt="2021-04-29T15:18:07.808" v="2119" actId="14826"/>
          <ac:picMkLst>
            <pc:docMk/>
            <pc:sldMk cId="2471951478" sldId="478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6E3BD12A-11DA-4050-80C0-8E02126E71FC}" dt="2021-04-29T15:15:03.040" v="2109" actId="14826"/>
          <ac:picMkLst>
            <pc:docMk/>
            <pc:sldMk cId="2471951478" sldId="478"/>
            <ac:picMk id="4" creationId="{1B2619D9-4F98-4A11-8FFE-57C7EB1F529A}"/>
          </ac:picMkLst>
        </pc:picChg>
      </pc:sldChg>
      <pc:sldChg chg="addSp modSp ord modAnim">
        <pc:chgData name="Siniša ᵀᴴᴱ ᴼᴿᴵᴳᴵᴻᴬᴸ Wolfenstein" userId="215f646470bc261a" providerId="LiveId" clId="{6E3BD12A-11DA-4050-80C0-8E02126E71FC}" dt="2021-04-29T15:03:58.073" v="1801"/>
        <pc:sldMkLst>
          <pc:docMk/>
          <pc:sldMk cId="3248226064" sldId="479"/>
        </pc:sldMkLst>
        <pc:spChg chg="mod">
          <ac:chgData name="Siniša ᵀᴴᴱ ᴼᴿᴵᴳᴵᴻᴬᴸ Wolfenstein" userId="215f646470bc261a" providerId="LiveId" clId="{6E3BD12A-11DA-4050-80C0-8E02126E71FC}" dt="2021-04-29T14:46:27.832" v="1779" actId="20577"/>
          <ac:spMkLst>
            <pc:docMk/>
            <pc:sldMk cId="3248226064" sldId="479"/>
            <ac:spMk id="5" creationId="{6E523B6C-860E-42EF-8005-516A16EF5090}"/>
          </ac:spMkLst>
        </pc:spChg>
        <pc:spChg chg="add mod">
          <ac:chgData name="Siniša ᵀᴴᴱ ᴼᴿᴵᴳᴵᴻᴬᴸ Wolfenstein" userId="215f646470bc261a" providerId="LiveId" clId="{6E3BD12A-11DA-4050-80C0-8E02126E71FC}" dt="2021-04-29T14:47:15.414" v="1785"/>
          <ac:spMkLst>
            <pc:docMk/>
            <pc:sldMk cId="3248226064" sldId="479"/>
            <ac:spMk id="6" creationId="{7C7C575F-56D3-4DF9-BECC-F5291D7E1E33}"/>
          </ac:spMkLst>
        </pc:spChg>
        <pc:spChg chg="add mod">
          <ac:chgData name="Siniša ᵀᴴᴱ ᴼᴿᴵᴳᴵᴻᴬᴸ Wolfenstein" userId="215f646470bc261a" providerId="LiveId" clId="{6E3BD12A-11DA-4050-80C0-8E02126E71FC}" dt="2021-04-29T15:00:19.787" v="1789"/>
          <ac:spMkLst>
            <pc:docMk/>
            <pc:sldMk cId="3248226064" sldId="479"/>
            <ac:spMk id="7" creationId="{481D8B1F-C175-4C9D-AA1B-E8929E3358D3}"/>
          </ac:spMkLst>
        </pc:spChg>
        <pc:spChg chg="add mod">
          <ac:chgData name="Siniša ᵀᴴᴱ ᴼᴿᴵᴳᴵᴻᴬᴸ Wolfenstein" userId="215f646470bc261a" providerId="LiveId" clId="{6E3BD12A-11DA-4050-80C0-8E02126E71FC}" dt="2021-04-29T15:03:46.149" v="1799"/>
          <ac:spMkLst>
            <pc:docMk/>
            <pc:sldMk cId="3248226064" sldId="479"/>
            <ac:spMk id="8" creationId="{2BD424ED-9DB1-453F-9BF4-363C3A646D5E}"/>
          </ac:spMkLst>
        </pc:spChg>
        <pc:spChg chg="add mod">
          <ac:chgData name="Siniša ᵀᴴᴱ ᴼᴿᴵᴳᴵᴻᴬᴸ Wolfenstein" userId="215f646470bc261a" providerId="LiveId" clId="{6E3BD12A-11DA-4050-80C0-8E02126E71FC}" dt="2021-04-29T15:03:58.073" v="1801"/>
          <ac:spMkLst>
            <pc:docMk/>
            <pc:sldMk cId="3248226064" sldId="479"/>
            <ac:spMk id="9" creationId="{8F43ECCA-4869-4D80-AE9C-A4827283CA26}"/>
          </ac:spMkLst>
        </pc:spChg>
        <pc:spChg chg="mod">
          <ac:chgData name="Siniša ᵀᴴᴱ ᴼᴿᴵᴳᴵᴻᴬᴸ Wolfenstein" userId="215f646470bc261a" providerId="LiveId" clId="{6E3BD12A-11DA-4050-80C0-8E02126E71FC}" dt="2021-04-29T14:46:14.296" v="1776" actId="14100"/>
          <ac:spMkLst>
            <pc:docMk/>
            <pc:sldMk cId="3248226064" sldId="479"/>
            <ac:spMk id="11" creationId="{EF11D8A2-6508-418F-8A4E-B3FB2118CF91}"/>
          </ac:spMkLst>
        </pc:spChg>
        <pc:picChg chg="mod">
          <ac:chgData name="Siniša ᵀᴴᴱ ᴼᴿᴵᴳᴵᴻᴬᴸ Wolfenstein" userId="215f646470bc261a" providerId="LiveId" clId="{6E3BD12A-11DA-4050-80C0-8E02126E71FC}" dt="2021-04-29T14:46:08.902" v="1775" actId="14100"/>
          <ac:picMkLst>
            <pc:docMk/>
            <pc:sldMk cId="3248226064" sldId="479"/>
            <ac:picMk id="3" creationId="{827941F6-3050-41A2-8779-DC0892E81E0B}"/>
          </ac:picMkLst>
        </pc:picChg>
        <pc:picChg chg="mod">
          <ac:chgData name="Siniša ᵀᴴᴱ ᴼᴿᴵᴳᴵᴻᴬᴸ Wolfenstein" userId="215f646470bc261a" providerId="LiveId" clId="{6E3BD12A-11DA-4050-80C0-8E02126E71FC}" dt="2021-04-29T14:41:12.933" v="1419" actId="14826"/>
          <ac:picMkLst>
            <pc:docMk/>
            <pc:sldMk cId="3248226064" sldId="479"/>
            <ac:picMk id="4" creationId="{1B2619D9-4F98-4A11-8FFE-57C7EB1F529A}"/>
          </ac:picMkLst>
        </pc:picChg>
      </pc:sldChg>
      <pc:sldChg chg="del">
        <pc:chgData name="Siniša ᵀᴴᴱ ᴼᴿᴵᴳᴵᴻᴬᴸ Wolfenstein" userId="215f646470bc261a" providerId="LiveId" clId="{6E3BD12A-11DA-4050-80C0-8E02126E71FC}" dt="2021-04-29T15:15:06.025" v="2110" actId="2696"/>
        <pc:sldMkLst>
          <pc:docMk/>
          <pc:sldMk cId="1750062175" sldId="481"/>
        </pc:sldMkLst>
      </pc:sldChg>
      <pc:sldChg chg="del">
        <pc:chgData name="Siniša ᵀᴴᴱ ᴼᴿᴵᴳᴵᴻᴬᴸ Wolfenstein" userId="215f646470bc261a" providerId="LiveId" clId="{6E3BD12A-11DA-4050-80C0-8E02126E71FC}" dt="2021-04-29T15:15:09.053" v="2111" actId="2696"/>
        <pc:sldMkLst>
          <pc:docMk/>
          <pc:sldMk cId="3566164972" sldId="482"/>
        </pc:sldMkLst>
      </pc:sldChg>
      <pc:sldChg chg="addSp delSp modSp ord delAnim modAnim">
        <pc:chgData name="Siniša ᵀᴴᴱ ᴼᴿᴵᴳᴵᴻᴬᴸ Wolfenstein" userId="215f646470bc261a" providerId="LiveId" clId="{6E3BD12A-11DA-4050-80C0-8E02126E71FC}" dt="2021-04-29T15:12:34.418" v="2107" actId="1076"/>
        <pc:sldMkLst>
          <pc:docMk/>
          <pc:sldMk cId="636670727" sldId="483"/>
        </pc:sldMkLst>
        <pc:spChg chg="del">
          <ac:chgData name="Siniša ᵀᴴᴱ ᴼᴿᴵᴳᴵᴻᴬᴸ Wolfenstein" userId="215f646470bc261a" providerId="LiveId" clId="{6E3BD12A-11DA-4050-80C0-8E02126E71FC}" dt="2021-04-29T15:11:11.938" v="2056" actId="478"/>
          <ac:spMkLst>
            <pc:docMk/>
            <pc:sldMk cId="636670727" sldId="483"/>
            <ac:spMk id="5" creationId="{8BAE718B-7DE6-464E-A18C-C756477F78D1}"/>
          </ac:spMkLst>
        </pc:spChg>
        <pc:spChg chg="add mod">
          <ac:chgData name="Siniša ᵀᴴᴱ ᴼᴿᴵᴳᴵᴻᴬᴸ Wolfenstein" userId="215f646470bc261a" providerId="LiveId" clId="{6E3BD12A-11DA-4050-80C0-8E02126E71FC}" dt="2021-04-29T15:12:30.845" v="2106" actId="1038"/>
          <ac:spMkLst>
            <pc:docMk/>
            <pc:sldMk cId="636670727" sldId="483"/>
            <ac:spMk id="7" creationId="{3D03BFCE-7099-4426-9018-3BD2799689D5}"/>
          </ac:spMkLst>
        </pc:spChg>
        <pc:spChg chg="mod">
          <ac:chgData name="Siniša ᵀᴴᴱ ᴼᴿᴵᴳᴵᴻᴬᴸ Wolfenstein" userId="215f646470bc261a" providerId="LiveId" clId="{6E3BD12A-11DA-4050-80C0-8E02126E71FC}" dt="2021-04-29T15:12:34.418" v="2107" actId="1076"/>
          <ac:spMkLst>
            <pc:docMk/>
            <pc:sldMk cId="636670727" sldId="483"/>
            <ac:spMk id="11" creationId="{EF11D8A2-6508-418F-8A4E-B3FB2118CF91}"/>
          </ac:spMkLst>
        </pc:spChg>
        <pc:picChg chg="add mod">
          <ac:chgData name="Siniša ᵀᴴᴱ ᴼᴿᴵᴳᴵᴻᴬᴸ Wolfenstein" userId="215f646470bc261a" providerId="LiveId" clId="{6E3BD12A-11DA-4050-80C0-8E02126E71FC}" dt="2021-04-29T15:12:30.845" v="2106" actId="1038"/>
          <ac:picMkLst>
            <pc:docMk/>
            <pc:sldMk cId="636670727" sldId="483"/>
            <ac:picMk id="2" creationId="{19A05D26-467E-46C1-BE9F-0FB41A4DBD32}"/>
          </ac:picMkLst>
        </pc:picChg>
        <pc:picChg chg="mod">
          <ac:chgData name="Siniša ᵀᴴᴱ ᴼᴿᴵᴳᴵᴻᴬᴸ Wolfenstein" userId="215f646470bc261a" providerId="LiveId" clId="{6E3BD12A-11DA-4050-80C0-8E02126E71FC}" dt="2021-04-29T15:12:30.845" v="2106" actId="1038"/>
          <ac:picMkLst>
            <pc:docMk/>
            <pc:sldMk cId="636670727" sldId="483"/>
            <ac:picMk id="3" creationId="{827941F6-3050-41A2-8779-DC0892E81E0B}"/>
          </ac:picMkLst>
        </pc:picChg>
        <pc:picChg chg="mod">
          <ac:chgData name="Siniša ᵀᴴᴱ ᴼᴿᴵᴳᴵᴻᴬᴸ Wolfenstein" userId="215f646470bc261a" providerId="LiveId" clId="{6E3BD12A-11DA-4050-80C0-8E02126E71FC}" dt="2021-04-29T15:09:16" v="1966" actId="14826"/>
          <ac:picMkLst>
            <pc:docMk/>
            <pc:sldMk cId="636670727" sldId="483"/>
            <ac:picMk id="4" creationId="{1B2619D9-4F98-4A11-8FFE-57C7EB1F529A}"/>
          </ac:picMkLst>
        </pc:picChg>
      </pc:sldChg>
      <pc:sldChg chg="del">
        <pc:chgData name="Siniša ᵀᴴᴱ ᴼᴿᴵᴳᴵᴻᴬᴸ Wolfenstein" userId="215f646470bc261a" providerId="LiveId" clId="{6E3BD12A-11DA-4050-80C0-8E02126E71FC}" dt="2021-04-29T15:15:11.417" v="2112" actId="2696"/>
        <pc:sldMkLst>
          <pc:docMk/>
          <pc:sldMk cId="3217280207" sldId="484"/>
        </pc:sldMkLst>
      </pc:sldChg>
      <pc:sldChg chg="addSp modSp ord modAnim">
        <pc:chgData name="Siniša ᵀᴴᴱ ᴼᴿᴵᴳᴵᴻᴬᴸ Wolfenstein" userId="215f646470bc261a" providerId="LiveId" clId="{6E3BD12A-11DA-4050-80C0-8E02126E71FC}" dt="2021-04-29T15:31:34.603" v="2676" actId="1037"/>
        <pc:sldMkLst>
          <pc:docMk/>
          <pc:sldMk cId="1981604653" sldId="485"/>
        </pc:sldMkLst>
        <pc:spChg chg="mod">
          <ac:chgData name="Siniša ᵀᴴᴱ ᴼᴿᴵᴳᴵᴻᴬᴸ Wolfenstein" userId="215f646470bc261a" providerId="LiveId" clId="{6E3BD12A-11DA-4050-80C0-8E02126E71FC}" dt="2021-04-29T15:20:30.786" v="2228" actId="14100"/>
          <ac:spMkLst>
            <pc:docMk/>
            <pc:sldMk cId="1981604653" sldId="485"/>
            <ac:spMk id="11" creationId="{EF11D8A2-6508-418F-8A4E-B3FB2118CF91}"/>
          </ac:spMkLst>
        </pc:spChg>
        <pc:picChg chg="mod">
          <ac:chgData name="Siniša ᵀᴴᴱ ᴼᴿᴵᴳᴵᴻᴬᴸ Wolfenstein" userId="215f646470bc261a" providerId="LiveId" clId="{6E3BD12A-11DA-4050-80C0-8E02126E71FC}" dt="2021-04-29T15:20:08.161" v="2162" actId="1076"/>
          <ac:picMkLst>
            <pc:docMk/>
            <pc:sldMk cId="1981604653" sldId="485"/>
            <ac:picMk id="3" creationId="{827941F6-3050-41A2-8779-DC0892E81E0B}"/>
          </ac:picMkLst>
        </pc:picChg>
        <pc:picChg chg="mod">
          <ac:chgData name="Siniša ᵀᴴᴱ ᴼᴿᴵᴳᴵᴻᴬᴸ Wolfenstein" userId="215f646470bc261a" providerId="LiveId" clId="{6E3BD12A-11DA-4050-80C0-8E02126E71FC}" dt="2021-04-29T15:15:16.441" v="2113" actId="14826"/>
          <ac:picMkLst>
            <pc:docMk/>
            <pc:sldMk cId="1981604653" sldId="485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6E3BD12A-11DA-4050-80C0-8E02126E71FC}" dt="2021-04-29T15:31:23.412" v="2657" actId="1037"/>
          <ac:picMkLst>
            <pc:docMk/>
            <pc:sldMk cId="1981604653" sldId="485"/>
            <ac:picMk id="5" creationId="{C543ED85-E5CA-4DB5-A056-7B4E73FB7E2B}"/>
          </ac:picMkLst>
        </pc:picChg>
        <pc:picChg chg="add mod">
          <ac:chgData name="Siniša ᵀᴴᴱ ᴼᴿᴵᴳᴵᴻᴬᴸ Wolfenstein" userId="215f646470bc261a" providerId="LiveId" clId="{6E3BD12A-11DA-4050-80C0-8E02126E71FC}" dt="2021-04-29T15:31:26.404" v="2662" actId="1036"/>
          <ac:picMkLst>
            <pc:docMk/>
            <pc:sldMk cId="1981604653" sldId="485"/>
            <ac:picMk id="6" creationId="{C239F0DA-FE8F-40E4-96DC-68F9C65FE6DE}"/>
          </ac:picMkLst>
        </pc:picChg>
        <pc:picChg chg="add mod">
          <ac:chgData name="Siniša ᵀᴴᴱ ᴼᴿᴵᴳᴵᴻᴬᴸ Wolfenstein" userId="215f646470bc261a" providerId="LiveId" clId="{6E3BD12A-11DA-4050-80C0-8E02126E71FC}" dt="2021-04-29T15:31:28.157" v="2663" actId="1036"/>
          <ac:picMkLst>
            <pc:docMk/>
            <pc:sldMk cId="1981604653" sldId="485"/>
            <ac:picMk id="7" creationId="{8045C14C-416F-4BF5-8AF8-1D8EFF828779}"/>
          </ac:picMkLst>
        </pc:picChg>
        <pc:picChg chg="add mod">
          <ac:chgData name="Siniša ᵀᴴᴱ ᴼᴿᴵᴳᴵᴻᴬᴸ Wolfenstein" userId="215f646470bc261a" providerId="LiveId" clId="{6E3BD12A-11DA-4050-80C0-8E02126E71FC}" dt="2021-04-29T15:31:30.613" v="2668" actId="1037"/>
          <ac:picMkLst>
            <pc:docMk/>
            <pc:sldMk cId="1981604653" sldId="485"/>
            <ac:picMk id="8" creationId="{B4AB5276-6519-4567-A9CA-85579AEF62E4}"/>
          </ac:picMkLst>
        </pc:picChg>
        <pc:picChg chg="add mod">
          <ac:chgData name="Siniša ᵀᴴᴱ ᴼᴿᴵᴳᴵᴻᴬᴸ Wolfenstein" userId="215f646470bc261a" providerId="LiveId" clId="{6E3BD12A-11DA-4050-80C0-8E02126E71FC}" dt="2021-04-29T15:31:34.603" v="2676" actId="1037"/>
          <ac:picMkLst>
            <pc:docMk/>
            <pc:sldMk cId="1981604653" sldId="485"/>
            <ac:picMk id="9" creationId="{16284927-ED3A-4B9B-B586-7E511C437F40}"/>
          </ac:picMkLst>
        </pc:picChg>
      </pc:sldChg>
      <pc:sldChg chg="delSp new add del">
        <pc:chgData name="Siniša ᵀᴴᴱ ᴼᴿᴵᴳᴵᴻᴬᴸ Wolfenstein" userId="215f646470bc261a" providerId="LiveId" clId="{6E3BD12A-11DA-4050-80C0-8E02126E71FC}" dt="2021-04-29T15:28:00.716" v="2532" actId="2696"/>
        <pc:sldMkLst>
          <pc:docMk/>
          <pc:sldMk cId="3544484155" sldId="486"/>
        </pc:sldMkLst>
        <pc:spChg chg="del">
          <ac:chgData name="Siniša ᵀᴴᴱ ᴼᴿᴵᴳᴵᴻᴬᴸ Wolfenstein" userId="215f646470bc261a" providerId="LiveId" clId="{6E3BD12A-11DA-4050-80C0-8E02126E71FC}" dt="2021-04-29T14:14:26.273" v="18" actId="478"/>
          <ac:spMkLst>
            <pc:docMk/>
            <pc:sldMk cId="3544484155" sldId="486"/>
            <ac:spMk id="2" creationId="{B4E3F45C-1496-442E-9BDE-AF2D69F69937}"/>
          </ac:spMkLst>
        </pc:spChg>
        <pc:spChg chg="del">
          <ac:chgData name="Siniša ᵀᴴᴱ ᴼᴿᴵᴳᴵᴻᴬᴸ Wolfenstein" userId="215f646470bc261a" providerId="LiveId" clId="{6E3BD12A-11DA-4050-80C0-8E02126E71FC}" dt="2021-04-29T14:14:26.273" v="18" actId="478"/>
          <ac:spMkLst>
            <pc:docMk/>
            <pc:sldMk cId="3544484155" sldId="486"/>
            <ac:spMk id="3" creationId="{E99F0AA6-F2B5-4C6D-9042-7B8517B061B9}"/>
          </ac:spMkLst>
        </pc:spChg>
      </pc:sldChg>
      <pc:sldChg chg="add">
        <pc:chgData name="Siniša ᵀᴴᴱ ᴼᴿᴵᴳᴵᴻᴬᴸ Wolfenstein" userId="215f646470bc261a" providerId="LiveId" clId="{6E3BD12A-11DA-4050-80C0-8E02126E71FC}" dt="2021-04-29T14:31:24.033" v="773"/>
        <pc:sldMkLst>
          <pc:docMk/>
          <pc:sldMk cId="1370850576" sldId="487"/>
        </pc:sldMkLst>
      </pc:sldChg>
      <pc:sldChg chg="addSp modSp add ord modAnim">
        <pc:chgData name="Siniša ᵀᴴᴱ ᴼᴿᴵᴳᴵᴻᴬᴸ Wolfenstein" userId="215f646470bc261a" providerId="LiveId" clId="{6E3BD12A-11DA-4050-80C0-8E02126E71FC}" dt="2021-04-29T15:29:35.994" v="2654" actId="20577"/>
        <pc:sldMkLst>
          <pc:docMk/>
          <pc:sldMk cId="1209678415" sldId="488"/>
        </pc:sldMkLst>
        <pc:spChg chg="add mod">
          <ac:chgData name="Siniša ᵀᴴᴱ ᴼᴿᴵᴳᴵᴻᴬᴸ Wolfenstein" userId="215f646470bc261a" providerId="LiveId" clId="{6E3BD12A-11DA-4050-80C0-8E02126E71FC}" dt="2021-04-29T15:27:54.820" v="2528" actId="1037"/>
          <ac:spMkLst>
            <pc:docMk/>
            <pc:sldMk cId="1209678415" sldId="488"/>
            <ac:spMk id="5" creationId="{91940BA0-8F51-4224-AC1E-D237E69421AD}"/>
          </ac:spMkLst>
        </pc:spChg>
        <pc:spChg chg="add mod">
          <ac:chgData name="Siniša ᵀᴴᴱ ᴼᴿᴵᴳᴵᴻᴬᴸ Wolfenstein" userId="215f646470bc261a" providerId="LiveId" clId="{6E3BD12A-11DA-4050-80C0-8E02126E71FC}" dt="2021-04-29T15:28:29.693" v="2572" actId="1035"/>
          <ac:spMkLst>
            <pc:docMk/>
            <pc:sldMk cId="1209678415" sldId="488"/>
            <ac:spMk id="6" creationId="{094C0A37-94A6-4F38-8A1F-0B236E2072DD}"/>
          </ac:spMkLst>
        </pc:spChg>
        <pc:spChg chg="add mod">
          <ac:chgData name="Siniša ᵀᴴᴱ ᴼᴿᴵᴳᴵᴻᴬᴸ Wolfenstein" userId="215f646470bc261a" providerId="LiveId" clId="{6E3BD12A-11DA-4050-80C0-8E02126E71FC}" dt="2021-04-29T15:28:43.176" v="2582" actId="20577"/>
          <ac:spMkLst>
            <pc:docMk/>
            <pc:sldMk cId="1209678415" sldId="488"/>
            <ac:spMk id="7" creationId="{9B4C1FDA-13C1-492C-88CC-148BF2243BAF}"/>
          </ac:spMkLst>
        </pc:spChg>
        <pc:spChg chg="add mod">
          <ac:chgData name="Siniša ᵀᴴᴱ ᴼᴿᴵᴳᴵᴻᴬᴸ Wolfenstein" userId="215f646470bc261a" providerId="LiveId" clId="{6E3BD12A-11DA-4050-80C0-8E02126E71FC}" dt="2021-04-29T15:29:03.556" v="2611" actId="1076"/>
          <ac:spMkLst>
            <pc:docMk/>
            <pc:sldMk cId="1209678415" sldId="488"/>
            <ac:spMk id="8" creationId="{79FA3E79-DD25-42C7-AB07-AFF6B38910BE}"/>
          </ac:spMkLst>
        </pc:spChg>
        <pc:spChg chg="add mod">
          <ac:chgData name="Siniša ᵀᴴᴱ ᴼᴿᴵᴳᴵᴻᴬᴸ Wolfenstein" userId="215f646470bc261a" providerId="LiveId" clId="{6E3BD12A-11DA-4050-80C0-8E02126E71FC}" dt="2021-04-29T15:29:16.889" v="2629" actId="20577"/>
          <ac:spMkLst>
            <pc:docMk/>
            <pc:sldMk cId="1209678415" sldId="488"/>
            <ac:spMk id="9" creationId="{8AAA6854-5C96-42C1-9A3F-4B319A30A77C}"/>
          </ac:spMkLst>
        </pc:spChg>
        <pc:spChg chg="add mod">
          <ac:chgData name="Siniša ᵀᴴᴱ ᴼᴿᴵᴳᴵᴻᴬᴸ Wolfenstein" userId="215f646470bc261a" providerId="LiveId" clId="{6E3BD12A-11DA-4050-80C0-8E02126E71FC}" dt="2021-04-29T15:29:35.994" v="2654" actId="20577"/>
          <ac:spMkLst>
            <pc:docMk/>
            <pc:sldMk cId="1209678415" sldId="488"/>
            <ac:spMk id="10" creationId="{6498A605-A0FF-40CE-99EF-B45D1CF38ECE}"/>
          </ac:spMkLst>
        </pc:spChg>
        <pc:spChg chg="mod">
          <ac:chgData name="Siniša ᵀᴴᴱ ᴼᴿᴵᴳᴵᴻᴬᴸ Wolfenstein" userId="215f646470bc261a" providerId="LiveId" clId="{6E3BD12A-11DA-4050-80C0-8E02126E71FC}" dt="2021-04-29T15:21:19.093" v="2289" actId="14100"/>
          <ac:spMkLst>
            <pc:docMk/>
            <pc:sldMk cId="1209678415" sldId="488"/>
            <ac:spMk id="11" creationId="{EF11D8A2-6508-418F-8A4E-B3FB2118CF91}"/>
          </ac:spMkLst>
        </pc:spChg>
        <pc:picChg chg="mod">
          <ac:chgData name="Siniša ᵀᴴᴱ ᴼᴿᴵᴳᴵᴻᴬᴸ Wolfenstein" userId="215f646470bc261a" providerId="LiveId" clId="{6E3BD12A-11DA-4050-80C0-8E02126E71FC}" dt="2021-04-29T15:28:58.574" v="2609" actId="1076"/>
          <ac:picMkLst>
            <pc:docMk/>
            <pc:sldMk cId="1209678415" sldId="488"/>
            <ac:picMk id="3" creationId="{827941F6-3050-41A2-8779-DC0892E81E0B}"/>
          </ac:picMkLst>
        </pc:picChg>
        <pc:picChg chg="mod">
          <ac:chgData name="Siniša ᵀᴴᴱ ᴼᴿᴵᴳᴵᴻᴬᴸ Wolfenstein" userId="215f646470bc261a" providerId="LiveId" clId="{6E3BD12A-11DA-4050-80C0-8E02126E71FC}" dt="2021-04-29T15:15:24.219" v="2117" actId="14826"/>
          <ac:picMkLst>
            <pc:docMk/>
            <pc:sldMk cId="1209678415" sldId="488"/>
            <ac:picMk id="4" creationId="{1B2619D9-4F98-4A11-8FFE-57C7EB1F529A}"/>
          </ac:picMkLst>
        </pc:picChg>
      </pc:sldChg>
    </pc:docChg>
  </pc:docChgLst>
  <pc:docChgLst>
    <pc:chgData name="Siniša ᵀᴴᴱ ᴼᴿᴵᴳᴵᴻᴬᴸ Wolfenstein" userId="215f646470bc261a" providerId="LiveId" clId="{B337BC4F-8DF7-4899-9594-FD1D2B81334B}"/>
    <pc:docChg chg="undo custSel addSld delSld modSld sldOrd">
      <pc:chgData name="Siniša ᵀᴴᴱ ᴼᴿᴵᴳᴵᴻᴬᴸ Wolfenstein" userId="215f646470bc261a" providerId="LiveId" clId="{B337BC4F-8DF7-4899-9594-FD1D2B81334B}" dt="2021-04-29T13:50:05.212" v="6529" actId="20577"/>
      <pc:docMkLst>
        <pc:docMk/>
      </pc:docMkLst>
      <pc:sldChg chg="modSp">
        <pc:chgData name="Siniša ᵀᴴᴱ ᴼᴿᴵᴳᴵᴻᴬᴸ Wolfenstein" userId="215f646470bc261a" providerId="LiveId" clId="{B337BC4F-8DF7-4899-9594-FD1D2B81334B}" dt="2021-04-26T16:23:02.104" v="3244" actId="5793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B337BC4F-8DF7-4899-9594-FD1D2B81334B}" dt="2021-04-26T16:22:54.932" v="3229" actId="1076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B337BC4F-8DF7-4899-9594-FD1D2B81334B}" dt="2021-04-26T16:23:02.104" v="3244" actId="5793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add ord modAnim">
        <pc:chgData name="Siniša ᵀᴴᴱ ᴼᴿᴵᴳᴵᴻᴬᴸ Wolfenstein" userId="215f646470bc261a" providerId="LiveId" clId="{B337BC4F-8DF7-4899-9594-FD1D2B81334B}" dt="2021-04-29T13:46:54.586" v="6504" actId="1076"/>
        <pc:sldMkLst>
          <pc:docMk/>
          <pc:sldMk cId="2816629662" sldId="432"/>
        </pc:sldMkLst>
        <pc:spChg chg="mod">
          <ac:chgData name="Siniša ᵀᴴᴱ ᴼᴿᴵᴳᴵᴻᴬᴸ Wolfenstein" userId="215f646470bc261a" providerId="LiveId" clId="{B337BC4F-8DF7-4899-9594-FD1D2B81334B}" dt="2021-04-29T13:46:54.586" v="6504" actId="1076"/>
          <ac:spMkLst>
            <pc:docMk/>
            <pc:sldMk cId="2816629662" sldId="432"/>
            <ac:spMk id="15" creationId="{B6F6218F-B4B9-406F-B418-980485A9DCA8}"/>
          </ac:spMkLst>
        </pc:spChg>
        <pc:picChg chg="del mod">
          <ac:chgData name="Siniša ᵀᴴᴱ ᴼᴿᴵᴳᴵᴻᴬᴸ Wolfenstein" userId="215f646470bc261a" providerId="LiveId" clId="{B337BC4F-8DF7-4899-9594-FD1D2B81334B}" dt="2021-04-29T13:41:28.450" v="6324" actId="478"/>
          <ac:picMkLst>
            <pc:docMk/>
            <pc:sldMk cId="2816629662" sldId="432"/>
            <ac:picMk id="4" creationId="{1B2619D9-4F98-4A11-8FFE-57C7EB1F529A}"/>
          </ac:picMkLst>
        </pc:picChg>
      </pc:sldChg>
      <pc:sldChg chg="modSp ord modAnim">
        <pc:chgData name="Siniša ᵀᴴᴱ ᴼᴿᴵᴳᴵᴻᴬᴸ Wolfenstein" userId="215f646470bc261a" providerId="LiveId" clId="{B337BC4F-8DF7-4899-9594-FD1D2B81334B}" dt="2021-04-29T12:23:59.950" v="3444"/>
        <pc:sldMkLst>
          <pc:docMk/>
          <pc:sldMk cId="386841859" sldId="436"/>
        </pc:sldMkLst>
        <pc:spChg chg="mod">
          <ac:chgData name="Siniša ᵀᴴᴱ ᴼᴿᴵᴳᴵᴻᴬᴸ Wolfenstein" userId="215f646470bc261a" providerId="LiveId" clId="{B337BC4F-8DF7-4899-9594-FD1D2B81334B}" dt="2021-04-29T12:23:41.067" v="3441" actId="1076"/>
          <ac:spMkLst>
            <pc:docMk/>
            <pc:sldMk cId="386841859" sldId="436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B337BC4F-8DF7-4899-9594-FD1D2B81334B}" dt="2021-04-29T12:21:03.725" v="3251" actId="20577"/>
          <ac:spMkLst>
            <pc:docMk/>
            <pc:sldMk cId="386841859" sldId="436"/>
            <ac:spMk id="7" creationId="{0256D9EB-C20B-45FA-9F3D-124012366C9E}"/>
          </ac:spMkLst>
        </pc:spChg>
        <pc:picChg chg="mod">
          <ac:chgData name="Siniša ᵀᴴᴱ ᴼᴿᴵᴳᴵᴻᴬᴸ Wolfenstein" userId="215f646470bc261a" providerId="LiveId" clId="{B337BC4F-8DF7-4899-9594-FD1D2B81334B}" dt="2021-04-29T12:23:47.124" v="3442" actId="1076"/>
          <ac:picMkLst>
            <pc:docMk/>
            <pc:sldMk cId="386841859" sldId="436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B337BC4F-8DF7-4899-9594-FD1D2B81334B}" dt="2021-04-29T12:21:00.653" v="3249" actId="14826"/>
          <ac:picMkLst>
            <pc:docMk/>
            <pc:sldMk cId="386841859" sldId="436"/>
            <ac:picMk id="4" creationId="{1B2619D9-4F98-4A11-8FFE-57C7EB1F529A}"/>
          </ac:picMkLst>
        </pc:picChg>
      </pc:sldChg>
      <pc:sldChg chg="addSp modSp ord modAnim">
        <pc:chgData name="Siniša ᵀᴴᴱ ᴼᴿᴵᴳᴵᴻᴬᴸ Wolfenstein" userId="215f646470bc261a" providerId="LiveId" clId="{B337BC4F-8DF7-4899-9594-FD1D2B81334B}" dt="2021-04-29T12:30:19.706" v="3690"/>
        <pc:sldMkLst>
          <pc:docMk/>
          <pc:sldMk cId="369717677" sldId="440"/>
        </pc:sldMkLst>
        <pc:spChg chg="mod">
          <ac:chgData name="Siniša ᵀᴴᴱ ᴼᴿᴵᴳᴵᴻᴬᴸ Wolfenstein" userId="215f646470bc261a" providerId="LiveId" clId="{B337BC4F-8DF7-4899-9594-FD1D2B81334B}" dt="2021-04-29T12:30:15.915" v="3689" actId="1076"/>
          <ac:spMkLst>
            <pc:docMk/>
            <pc:sldMk cId="369717677" sldId="440"/>
            <ac:spMk id="6" creationId="{010AB125-9086-4261-98B4-FC5A0801347C}"/>
          </ac:spMkLst>
        </pc:spChg>
        <pc:spChg chg="add mod">
          <ac:chgData name="Siniša ᵀᴴᴱ ᴼᴿᴵᴳᴵᴻᴬᴸ Wolfenstein" userId="215f646470bc261a" providerId="LiveId" clId="{B337BC4F-8DF7-4899-9594-FD1D2B81334B}" dt="2021-04-29T12:30:11.574" v="3688" actId="14100"/>
          <ac:spMkLst>
            <pc:docMk/>
            <pc:sldMk cId="369717677" sldId="440"/>
            <ac:spMk id="8" creationId="{E8BA1407-A5A1-47C9-8B46-ECAC58B9FA36}"/>
          </ac:spMkLst>
        </pc:spChg>
        <pc:picChg chg="mod">
          <ac:chgData name="Siniša ᵀᴴᴱ ᴼᴿᴵᴳᴵᴻᴬᴸ Wolfenstein" userId="215f646470bc261a" providerId="LiveId" clId="{B337BC4F-8DF7-4899-9594-FD1D2B81334B}" dt="2021-04-29T12:25:45.542" v="3450" actId="14100"/>
          <ac:picMkLst>
            <pc:docMk/>
            <pc:sldMk cId="369717677" sldId="440"/>
            <ac:picMk id="2" creationId="{B69E1C10-ACFD-49C4-B019-6B92ED78F85E}"/>
          </ac:picMkLst>
        </pc:picChg>
        <pc:picChg chg="mod">
          <ac:chgData name="Siniša ᵀᴴᴱ ᴼᴿᴵᴳᴵᴻᴬᴸ Wolfenstein" userId="215f646470bc261a" providerId="LiveId" clId="{B337BC4F-8DF7-4899-9594-FD1D2B81334B}" dt="2021-04-29T12:25:40.380" v="3448" actId="1076"/>
          <ac:picMkLst>
            <pc:docMk/>
            <pc:sldMk cId="369717677" sldId="440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B337BC4F-8DF7-4899-9594-FD1D2B81334B}" dt="2021-04-29T12:28:10.580" v="3569" actId="1076"/>
          <ac:picMkLst>
            <pc:docMk/>
            <pc:sldMk cId="369717677" sldId="440"/>
            <ac:picMk id="5" creationId="{A6442C54-57D3-4521-BE36-33561FB1AD8B}"/>
          </ac:picMkLst>
        </pc:picChg>
        <pc:picChg chg="add mod">
          <ac:chgData name="Siniša ᵀᴴᴱ ᴼᴿᴵᴳᴵᴻᴬᴸ Wolfenstein" userId="215f646470bc261a" providerId="LiveId" clId="{B337BC4F-8DF7-4899-9594-FD1D2B81334B}" dt="2021-04-29T12:28:14.007" v="3571" actId="1076"/>
          <ac:picMkLst>
            <pc:docMk/>
            <pc:sldMk cId="369717677" sldId="440"/>
            <ac:picMk id="7" creationId="{11301D79-5B33-41CC-9B34-742ECB0F3FC5}"/>
          </ac:picMkLst>
        </pc:picChg>
      </pc:sldChg>
      <pc:sldChg chg="modSp">
        <pc:chgData name="Siniša ᵀᴴᴱ ᴼᴿᴵᴳᴵᴻᴬᴸ Wolfenstein" userId="215f646470bc261a" providerId="LiveId" clId="{B337BC4F-8DF7-4899-9594-FD1D2B81334B}" dt="2021-04-29T13:48:19.953" v="6527" actId="20577"/>
        <pc:sldMkLst>
          <pc:docMk/>
          <pc:sldMk cId="1448836093" sldId="444"/>
        </pc:sldMkLst>
        <pc:spChg chg="mod">
          <ac:chgData name="Siniša ᵀᴴᴱ ᴼᴿᴵᴳᴵᴻᴬᴸ Wolfenstein" userId="215f646470bc261a" providerId="LiveId" clId="{B337BC4F-8DF7-4899-9594-FD1D2B81334B}" dt="2021-04-29T13:48:19.953" v="6527" actId="20577"/>
          <ac:spMkLst>
            <pc:docMk/>
            <pc:sldMk cId="1448836093" sldId="444"/>
            <ac:spMk id="18" creationId="{8619A0A9-4971-4637-BA0B-39A4F5D24D27}"/>
          </ac:spMkLst>
        </pc:spChg>
      </pc:sldChg>
      <pc:sldChg chg="addSp delSp modSp ord delAnim modAnim">
        <pc:chgData name="Siniša ᵀᴴᴱ ᴼᴿᴵᴳᴵᴻᴬᴸ Wolfenstein" userId="215f646470bc261a" providerId="LiveId" clId="{B337BC4F-8DF7-4899-9594-FD1D2B81334B}" dt="2021-04-29T12:41:57.918" v="4525" actId="20577"/>
        <pc:sldMkLst>
          <pc:docMk/>
          <pc:sldMk cId="3065940442" sldId="457"/>
        </pc:sldMkLst>
        <pc:spChg chg="add mod">
          <ac:chgData name="Siniša ᵀᴴᴱ ᴼᴿᴵᴳᴵᴻᴬᴸ Wolfenstein" userId="215f646470bc261a" providerId="LiveId" clId="{B337BC4F-8DF7-4899-9594-FD1D2B81334B}" dt="2021-04-29T12:41:57.918" v="4525" actId="20577"/>
          <ac:spMkLst>
            <pc:docMk/>
            <pc:sldMk cId="3065940442" sldId="457"/>
            <ac:spMk id="5" creationId="{0BD9D140-ACC9-4568-87F1-19323C44BC16}"/>
          </ac:spMkLst>
        </pc:spChg>
        <pc:spChg chg="mod">
          <ac:chgData name="Siniša ᵀᴴᴱ ᴼᴿᴵᴳᴵᴻᴬᴸ Wolfenstein" userId="215f646470bc261a" providerId="LiveId" clId="{B337BC4F-8DF7-4899-9594-FD1D2B81334B}" dt="2021-04-29T12:37:40.255" v="4278" actId="114"/>
          <ac:spMkLst>
            <pc:docMk/>
            <pc:sldMk cId="3065940442" sldId="457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B337BC4F-8DF7-4899-9594-FD1D2B81334B}" dt="2021-04-29T12:31:45.166" v="3694" actId="20577"/>
          <ac:spMkLst>
            <pc:docMk/>
            <pc:sldMk cId="3065940442" sldId="457"/>
            <ac:spMk id="7" creationId="{0256D9EB-C20B-45FA-9F3D-124012366C9E}"/>
          </ac:spMkLst>
        </pc:spChg>
        <pc:spChg chg="del">
          <ac:chgData name="Siniša ᵀᴴᴱ ᴼᴿᴵᴳᴵᴻᴬᴸ Wolfenstein" userId="215f646470bc261a" providerId="LiveId" clId="{B337BC4F-8DF7-4899-9594-FD1D2B81334B}" dt="2021-04-19T07:42:05.999" v="634" actId="478"/>
          <ac:spMkLst>
            <pc:docMk/>
            <pc:sldMk cId="3065940442" sldId="457"/>
            <ac:spMk id="8" creationId="{F2F7DCEB-C654-49DA-A61F-41B631CC1888}"/>
          </ac:spMkLst>
        </pc:spChg>
        <pc:spChg chg="del">
          <ac:chgData name="Siniša ᵀᴴᴱ ᴼᴿᴵᴳᴵᴻᴬᴸ Wolfenstein" userId="215f646470bc261a" providerId="LiveId" clId="{B337BC4F-8DF7-4899-9594-FD1D2B81334B}" dt="2021-04-19T07:41:51.236" v="630" actId="478"/>
          <ac:spMkLst>
            <pc:docMk/>
            <pc:sldMk cId="3065940442" sldId="457"/>
            <ac:spMk id="9" creationId="{6D4168B5-776C-4E31-B87F-048484A258F8}"/>
          </ac:spMkLst>
        </pc:spChg>
        <pc:picChg chg="mod">
          <ac:chgData name="Siniša ᵀᴴᴱ ᴼᴿᴵᴳᴵᴻᴬᴸ Wolfenstein" userId="215f646470bc261a" providerId="LiveId" clId="{B337BC4F-8DF7-4899-9594-FD1D2B81334B}" dt="2021-04-29T12:33:48.591" v="3698" actId="1076"/>
          <ac:picMkLst>
            <pc:docMk/>
            <pc:sldMk cId="3065940442" sldId="457"/>
            <ac:picMk id="2" creationId="{79AB126F-5218-4223-8FB3-6BD5D18FF2B3}"/>
          </ac:picMkLst>
        </pc:picChg>
        <pc:picChg chg="del">
          <ac:chgData name="Siniša ᵀᴴᴱ ᴼᴿᴵᴳᴵᴻᴬᴸ Wolfenstein" userId="215f646470bc261a" providerId="LiveId" clId="{B337BC4F-8DF7-4899-9594-FD1D2B81334B}" dt="2021-04-19T07:41:49.456" v="629" actId="478"/>
          <ac:picMkLst>
            <pc:docMk/>
            <pc:sldMk cId="3065940442" sldId="457"/>
            <ac:picMk id="3" creationId="{0428AD00-C961-4CC2-A4AF-6C1FFE08B936}"/>
          </ac:picMkLst>
        </pc:picChg>
        <pc:picChg chg="mod">
          <ac:chgData name="Siniša ᵀᴴᴱ ᴼᴿᴵᴳᴵᴻᴬᴸ Wolfenstein" userId="215f646470bc261a" providerId="LiveId" clId="{B337BC4F-8DF7-4899-9594-FD1D2B81334B}" dt="2021-04-29T12:31:41.042" v="3692" actId="14826"/>
          <ac:picMkLst>
            <pc:docMk/>
            <pc:sldMk cId="3065940442" sldId="457"/>
            <ac:picMk id="4" creationId="{1B2619D9-4F98-4A11-8FFE-57C7EB1F529A}"/>
          </ac:picMkLst>
        </pc:picChg>
      </pc:sldChg>
      <pc:sldChg chg="addSp delSp modSp ord addAnim delAnim modAnim">
        <pc:chgData name="Siniša ᵀᴴᴱ ᴼᴿᴵᴳᴵᴻᴬᴸ Wolfenstein" userId="215f646470bc261a" providerId="LiveId" clId="{B337BC4F-8DF7-4899-9594-FD1D2B81334B}" dt="2021-04-29T12:46:26.032" v="4643"/>
        <pc:sldMkLst>
          <pc:docMk/>
          <pc:sldMk cId="1690226049" sldId="469"/>
        </pc:sldMkLst>
        <pc:spChg chg="mod">
          <ac:chgData name="Siniša ᵀᴴᴱ ᴼᴿᴵᴳᴵᴻᴬᴸ Wolfenstein" userId="215f646470bc261a" providerId="LiveId" clId="{B337BC4F-8DF7-4899-9594-FD1D2B81334B}" dt="2021-04-29T12:45:34.295" v="4635" actId="14100"/>
          <ac:spMkLst>
            <pc:docMk/>
            <pc:sldMk cId="1690226049" sldId="469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B337BC4F-8DF7-4899-9594-FD1D2B81334B}" dt="2021-04-29T12:43:56.996" v="4536" actId="20577"/>
          <ac:spMkLst>
            <pc:docMk/>
            <pc:sldMk cId="1690226049" sldId="469"/>
            <ac:spMk id="7" creationId="{0256D9EB-C20B-45FA-9F3D-124012366C9E}"/>
          </ac:spMkLst>
        </pc:spChg>
        <pc:spChg chg="del">
          <ac:chgData name="Siniša ᵀᴴᴱ ᴼᴿᴵᴳᴵᴻᴬᴸ Wolfenstein" userId="215f646470bc261a" providerId="LiveId" clId="{B337BC4F-8DF7-4899-9594-FD1D2B81334B}" dt="2021-04-19T07:54:27.725" v="1109" actId="478"/>
          <ac:spMkLst>
            <pc:docMk/>
            <pc:sldMk cId="1690226049" sldId="469"/>
            <ac:spMk id="8" creationId="{8087D8F3-76F1-49BE-B3F4-D61694BDC5AF}"/>
          </ac:spMkLst>
        </pc:spChg>
        <pc:spChg chg="del">
          <ac:chgData name="Siniša ᵀᴴᴱ ᴼᴿᴵᴳᴵᴻᴬᴸ Wolfenstein" userId="215f646470bc261a" providerId="LiveId" clId="{B337BC4F-8DF7-4899-9594-FD1D2B81334B}" dt="2021-04-19T07:54:27.725" v="1109" actId="478"/>
          <ac:spMkLst>
            <pc:docMk/>
            <pc:sldMk cId="1690226049" sldId="469"/>
            <ac:spMk id="9" creationId="{3C9B201C-5745-4B3E-B49F-6C3281601774}"/>
          </ac:spMkLst>
        </pc:spChg>
        <pc:spChg chg="del">
          <ac:chgData name="Siniša ᵀᴴᴱ ᴼᴿᴵᴳᴵᴻᴬᴸ Wolfenstein" userId="215f646470bc261a" providerId="LiveId" clId="{B337BC4F-8DF7-4899-9594-FD1D2B81334B}" dt="2021-04-19T07:54:27.725" v="1109" actId="478"/>
          <ac:spMkLst>
            <pc:docMk/>
            <pc:sldMk cId="1690226049" sldId="469"/>
            <ac:spMk id="10" creationId="{959B6BF5-AB59-4F8E-870C-C14BD3C2E522}"/>
          </ac:spMkLst>
        </pc:spChg>
        <pc:spChg chg="del">
          <ac:chgData name="Siniša ᵀᴴᴱ ᴼᴿᴵᴳᴵᴻᴬᴸ Wolfenstein" userId="215f646470bc261a" providerId="LiveId" clId="{B337BC4F-8DF7-4899-9594-FD1D2B81334B}" dt="2021-04-19T07:54:27.725" v="1109" actId="478"/>
          <ac:spMkLst>
            <pc:docMk/>
            <pc:sldMk cId="1690226049" sldId="469"/>
            <ac:spMk id="11" creationId="{900AFFB7-BB5B-4F4A-BE04-1FFC157F42B8}"/>
          </ac:spMkLst>
        </pc:spChg>
        <pc:spChg chg="del">
          <ac:chgData name="Siniša ᵀᴴᴱ ᴼᴿᴵᴳᴵᴻᴬᴸ Wolfenstein" userId="215f646470bc261a" providerId="LiveId" clId="{B337BC4F-8DF7-4899-9594-FD1D2B81334B}" dt="2021-04-19T07:54:27.725" v="1109" actId="478"/>
          <ac:spMkLst>
            <pc:docMk/>
            <pc:sldMk cId="1690226049" sldId="469"/>
            <ac:spMk id="12" creationId="{5A34A91C-F93F-4D93-92E1-25F1183504DD}"/>
          </ac:spMkLst>
        </pc:spChg>
        <pc:spChg chg="del">
          <ac:chgData name="Siniša ᵀᴴᴱ ᴼᴿᴵᴳᴵᴻᴬᴸ Wolfenstein" userId="215f646470bc261a" providerId="LiveId" clId="{B337BC4F-8DF7-4899-9594-FD1D2B81334B}" dt="2021-04-19T07:54:27.725" v="1109" actId="478"/>
          <ac:spMkLst>
            <pc:docMk/>
            <pc:sldMk cId="1690226049" sldId="469"/>
            <ac:spMk id="13" creationId="{8E626DFE-A306-4BD7-BFA7-DF241B3A90BB}"/>
          </ac:spMkLst>
        </pc:spChg>
        <pc:spChg chg="add del mod">
          <ac:chgData name="Siniša ᵀᴴᴱ ᴼᴿᴵᴳᴵᴻᴬᴸ Wolfenstein" userId="215f646470bc261a" providerId="LiveId" clId="{B337BC4F-8DF7-4899-9594-FD1D2B81334B}" dt="2021-04-29T12:43:36.527" v="4529" actId="478"/>
          <ac:spMkLst>
            <pc:docMk/>
            <pc:sldMk cId="1690226049" sldId="469"/>
            <ac:spMk id="14" creationId="{158C5949-5DA1-4809-9666-AED045466C2E}"/>
          </ac:spMkLst>
        </pc:spChg>
        <pc:spChg chg="add del mod">
          <ac:chgData name="Siniša ᵀᴴᴱ ᴼᴿᴵᴳᴵᴻᴬᴸ Wolfenstein" userId="215f646470bc261a" providerId="LiveId" clId="{B337BC4F-8DF7-4899-9594-FD1D2B81334B}" dt="2021-04-29T12:43:36.527" v="4529" actId="478"/>
          <ac:spMkLst>
            <pc:docMk/>
            <pc:sldMk cId="1690226049" sldId="469"/>
            <ac:spMk id="15" creationId="{769E6E39-B648-4511-9ECA-B28A3B2B82A8}"/>
          </ac:spMkLst>
        </pc:spChg>
        <pc:spChg chg="add del mod">
          <ac:chgData name="Siniša ᵀᴴᴱ ᴼᴿᴵᴳᴵᴻᴬᴸ Wolfenstein" userId="215f646470bc261a" providerId="LiveId" clId="{B337BC4F-8DF7-4899-9594-FD1D2B81334B}" dt="2021-04-29T12:43:36.527" v="4529" actId="478"/>
          <ac:spMkLst>
            <pc:docMk/>
            <pc:sldMk cId="1690226049" sldId="469"/>
            <ac:spMk id="16" creationId="{A409D054-099C-4CE2-9667-5DF7518ABC00}"/>
          </ac:spMkLst>
        </pc:spChg>
        <pc:spChg chg="add mod">
          <ac:chgData name="Siniša ᵀᴴᴱ ᴼᴿᴵᴳᴵᴻᴬᴸ Wolfenstein" userId="215f646470bc261a" providerId="LiveId" clId="{B337BC4F-8DF7-4899-9594-FD1D2B81334B}" dt="2021-04-29T12:46:06.601" v="4641"/>
          <ac:spMkLst>
            <pc:docMk/>
            <pc:sldMk cId="1690226049" sldId="469"/>
            <ac:spMk id="17" creationId="{E42DBB35-A56B-4F7C-A8F5-E42B63AEBEB7}"/>
          </ac:spMkLst>
        </pc:spChg>
        <pc:spChg chg="add del mod">
          <ac:chgData name="Siniša ᵀᴴᴱ ᴼᴿᴵᴳᴵᴻᴬᴸ Wolfenstein" userId="215f646470bc261a" providerId="LiveId" clId="{B337BC4F-8DF7-4899-9594-FD1D2B81334B}" dt="2021-04-29T12:43:36.527" v="4529" actId="478"/>
          <ac:spMkLst>
            <pc:docMk/>
            <pc:sldMk cId="1690226049" sldId="469"/>
            <ac:spMk id="18" creationId="{9623075B-0FCA-4151-86B9-23468B79FDC7}"/>
          </ac:spMkLst>
        </pc:spChg>
        <pc:spChg chg="add del mod">
          <ac:chgData name="Siniša ᵀᴴᴱ ᴼᴿᴵᴳᴵᴻᴬᴸ Wolfenstein" userId="215f646470bc261a" providerId="LiveId" clId="{B337BC4F-8DF7-4899-9594-FD1D2B81334B}" dt="2021-04-29T12:43:42.211" v="4532" actId="478"/>
          <ac:spMkLst>
            <pc:docMk/>
            <pc:sldMk cId="1690226049" sldId="469"/>
            <ac:spMk id="19" creationId="{4E58337F-FA6B-4AAB-89A6-4908337AF9EC}"/>
          </ac:spMkLst>
        </pc:spChg>
        <pc:spChg chg="add del mod">
          <ac:chgData name="Siniša ᵀᴴᴱ ᴼᴿᴵᴳᴵᴻᴬᴸ Wolfenstein" userId="215f646470bc261a" providerId="LiveId" clId="{B337BC4F-8DF7-4899-9594-FD1D2B81334B}" dt="2021-04-29T12:43:28.305" v="4528" actId="478"/>
          <ac:spMkLst>
            <pc:docMk/>
            <pc:sldMk cId="1690226049" sldId="469"/>
            <ac:spMk id="20" creationId="{07BCAF55-5731-4AD6-9366-58B8B815AE71}"/>
          </ac:spMkLst>
        </pc:spChg>
        <pc:spChg chg="add del mod">
          <ac:chgData name="Siniša ᵀᴴᴱ ᴼᴿᴵᴳᴵᴻᴬᴸ Wolfenstein" userId="215f646470bc261a" providerId="LiveId" clId="{B337BC4F-8DF7-4899-9594-FD1D2B81334B}" dt="2021-04-29T12:43:28.305" v="4528" actId="478"/>
          <ac:spMkLst>
            <pc:docMk/>
            <pc:sldMk cId="1690226049" sldId="469"/>
            <ac:spMk id="21" creationId="{D3954AC7-1E27-43A7-A21C-3494C146C4D8}"/>
          </ac:spMkLst>
        </pc:spChg>
        <pc:spChg chg="add del mod">
          <ac:chgData name="Siniša ᵀᴴᴱ ᴼᴿᴵᴳᴵᴻᴬᴸ Wolfenstein" userId="215f646470bc261a" providerId="LiveId" clId="{B337BC4F-8DF7-4899-9594-FD1D2B81334B}" dt="2021-04-29T12:43:28.305" v="4528" actId="478"/>
          <ac:spMkLst>
            <pc:docMk/>
            <pc:sldMk cId="1690226049" sldId="469"/>
            <ac:spMk id="22" creationId="{80DB028F-971E-479E-9B35-D2C2ECEB8EBF}"/>
          </ac:spMkLst>
        </pc:spChg>
        <pc:spChg chg="add del mod">
          <ac:chgData name="Siniša ᵀᴴᴱ ᴼᴿᴵᴳᴵᴻᴬᴸ Wolfenstein" userId="215f646470bc261a" providerId="LiveId" clId="{B337BC4F-8DF7-4899-9594-FD1D2B81334B}" dt="2021-04-29T12:43:28.305" v="4528" actId="478"/>
          <ac:spMkLst>
            <pc:docMk/>
            <pc:sldMk cId="1690226049" sldId="469"/>
            <ac:spMk id="23" creationId="{DE525297-D284-4820-937B-EAE474A1E686}"/>
          </ac:spMkLst>
        </pc:spChg>
        <pc:spChg chg="add del mod">
          <ac:chgData name="Siniša ᵀᴴᴱ ᴼᴿᴵᴳᴵᴻᴬᴸ Wolfenstein" userId="215f646470bc261a" providerId="LiveId" clId="{B337BC4F-8DF7-4899-9594-FD1D2B81334B}" dt="2021-04-29T12:43:28.305" v="4528" actId="478"/>
          <ac:spMkLst>
            <pc:docMk/>
            <pc:sldMk cId="1690226049" sldId="469"/>
            <ac:spMk id="24" creationId="{58C5F258-DA47-4E41-AB96-F0953E49DB93}"/>
          </ac:spMkLst>
        </pc:spChg>
        <pc:spChg chg="add del mod">
          <ac:chgData name="Siniša ᵀᴴᴱ ᴼᴿᴵᴳᴵᴻᴬᴸ Wolfenstein" userId="215f646470bc261a" providerId="LiveId" clId="{B337BC4F-8DF7-4899-9594-FD1D2B81334B}" dt="2021-04-29T12:43:28.305" v="4528" actId="478"/>
          <ac:spMkLst>
            <pc:docMk/>
            <pc:sldMk cId="1690226049" sldId="469"/>
            <ac:spMk id="25" creationId="{D7478A2F-7480-49A4-B78C-A510472A6D7B}"/>
          </ac:spMkLst>
        </pc:spChg>
        <pc:spChg chg="add mod">
          <ac:chgData name="Siniša ᵀᴴᴱ ᴼᴿᴵᴳᴵᴻᴬᴸ Wolfenstein" userId="215f646470bc261a" providerId="LiveId" clId="{B337BC4F-8DF7-4899-9594-FD1D2B81334B}" dt="2021-04-29T12:46:16.833" v="4642"/>
          <ac:spMkLst>
            <pc:docMk/>
            <pc:sldMk cId="1690226049" sldId="469"/>
            <ac:spMk id="26" creationId="{64327099-D1E4-4C3B-9D6F-C95603D5C67D}"/>
          </ac:spMkLst>
        </pc:spChg>
        <pc:spChg chg="add mod">
          <ac:chgData name="Siniša ᵀᴴᴱ ᴼᴿᴵᴳᴵᴻᴬᴸ Wolfenstein" userId="215f646470bc261a" providerId="LiveId" clId="{B337BC4F-8DF7-4899-9594-FD1D2B81334B}" dt="2021-04-29T12:46:26.032" v="4643"/>
          <ac:spMkLst>
            <pc:docMk/>
            <pc:sldMk cId="1690226049" sldId="469"/>
            <ac:spMk id="27" creationId="{307EDDB2-BB92-4B86-9001-775C6BD6BE97}"/>
          </ac:spMkLst>
        </pc:spChg>
        <pc:picChg chg="add del mod">
          <ac:chgData name="Siniša ᵀᴴᴱ ᴼᴿᴵᴳᴵᴻᴬᴸ Wolfenstein" userId="215f646470bc261a" providerId="LiveId" clId="{B337BC4F-8DF7-4899-9594-FD1D2B81334B}" dt="2021-04-29T12:45:42.211" v="4639" actId="1076"/>
          <ac:picMkLst>
            <pc:docMk/>
            <pc:sldMk cId="1690226049" sldId="469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B337BC4F-8DF7-4899-9594-FD1D2B81334B}" dt="2021-04-29T12:45:42.543" v="4640" actId="1076"/>
          <ac:picMkLst>
            <pc:docMk/>
            <pc:sldMk cId="1690226049" sldId="469"/>
            <ac:picMk id="4" creationId="{1B2619D9-4F98-4A11-8FFE-57C7EB1F529A}"/>
          </ac:picMkLst>
        </pc:picChg>
      </pc:sldChg>
      <pc:sldChg chg="addSp modSp add ord modAnim">
        <pc:chgData name="Siniša ᵀᴴᴱ ᴼᴿᴵᴳᴵᴻᴬᴸ Wolfenstein" userId="215f646470bc261a" providerId="LiveId" clId="{B337BC4F-8DF7-4899-9594-FD1D2B81334B}" dt="2021-04-29T12:53:46.506" v="4788" actId="20577"/>
        <pc:sldMkLst>
          <pc:docMk/>
          <pc:sldMk cId="3223210246" sldId="472"/>
        </pc:sldMkLst>
        <pc:spChg chg="mod">
          <ac:chgData name="Siniša ᵀᴴᴱ ᴼᴿᴵᴳᴵᴻᴬᴸ Wolfenstein" userId="215f646470bc261a" providerId="LiveId" clId="{B337BC4F-8DF7-4899-9594-FD1D2B81334B}" dt="2021-04-29T12:49:32.796" v="4721" actId="14100"/>
          <ac:spMkLst>
            <pc:docMk/>
            <pc:sldMk cId="3223210246" sldId="472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B337BC4F-8DF7-4899-9594-FD1D2B81334B}" dt="2021-04-29T12:47:02.383" v="4660" actId="20577"/>
          <ac:spMkLst>
            <pc:docMk/>
            <pc:sldMk cId="3223210246" sldId="472"/>
            <ac:spMk id="7" creationId="{0256D9EB-C20B-45FA-9F3D-124012366C9E}"/>
          </ac:spMkLst>
        </pc:spChg>
        <pc:spChg chg="add mod">
          <ac:chgData name="Siniša ᵀᴴᴱ ᴼᴿᴵᴳᴵᴻᴬᴸ Wolfenstein" userId="215f646470bc261a" providerId="LiveId" clId="{B337BC4F-8DF7-4899-9594-FD1D2B81334B}" dt="2021-04-29T12:50:05.628" v="4740" actId="20577"/>
          <ac:spMkLst>
            <pc:docMk/>
            <pc:sldMk cId="3223210246" sldId="472"/>
            <ac:spMk id="8" creationId="{CE9AB042-282D-4404-AA29-D15E983DCE7D}"/>
          </ac:spMkLst>
        </pc:spChg>
        <pc:spChg chg="add mod">
          <ac:chgData name="Siniša ᵀᴴᴱ ᴼᴿᴵᴳᴵᴻᴬᴸ Wolfenstein" userId="215f646470bc261a" providerId="LiveId" clId="{B337BC4F-8DF7-4899-9594-FD1D2B81334B}" dt="2021-04-29T12:50:18.916" v="4752" actId="20577"/>
          <ac:spMkLst>
            <pc:docMk/>
            <pc:sldMk cId="3223210246" sldId="472"/>
            <ac:spMk id="9" creationId="{4FD31808-D7E2-4EEB-A78A-DE52D7783D27}"/>
          </ac:spMkLst>
        </pc:spChg>
        <pc:spChg chg="add mod">
          <ac:chgData name="Siniša ᵀᴴᴱ ᴼᴿᴵᴳᴵᴻᴬᴸ Wolfenstein" userId="215f646470bc261a" providerId="LiveId" clId="{B337BC4F-8DF7-4899-9594-FD1D2B81334B}" dt="2021-04-29T12:50:24.973" v="4754" actId="1076"/>
          <ac:spMkLst>
            <pc:docMk/>
            <pc:sldMk cId="3223210246" sldId="472"/>
            <ac:spMk id="10" creationId="{7CF152C7-127A-48D7-ADA6-7B451C223A2C}"/>
          </ac:spMkLst>
        </pc:spChg>
        <pc:spChg chg="add mod">
          <ac:chgData name="Siniša ᵀᴴᴱ ᴼᴿᴵᴳᴵᴻᴬᴸ Wolfenstein" userId="215f646470bc261a" providerId="LiveId" clId="{B337BC4F-8DF7-4899-9594-FD1D2B81334B}" dt="2021-04-29T12:50:36.747" v="4761" actId="20577"/>
          <ac:spMkLst>
            <pc:docMk/>
            <pc:sldMk cId="3223210246" sldId="472"/>
            <ac:spMk id="11" creationId="{90CBBEAD-7B21-4FF6-A296-C32D03C60112}"/>
          </ac:spMkLst>
        </pc:spChg>
        <pc:spChg chg="add mod">
          <ac:chgData name="Siniša ᵀᴴᴱ ᴼᴿᴵᴳᴵᴻᴬᴸ Wolfenstein" userId="215f646470bc261a" providerId="LiveId" clId="{B337BC4F-8DF7-4899-9594-FD1D2B81334B}" dt="2021-04-29T12:53:10.468" v="4770" actId="20577"/>
          <ac:spMkLst>
            <pc:docMk/>
            <pc:sldMk cId="3223210246" sldId="472"/>
            <ac:spMk id="12" creationId="{F2238D6C-15F5-4008-BEB1-D683535FDC32}"/>
          </ac:spMkLst>
        </pc:spChg>
        <pc:spChg chg="add mod">
          <ac:chgData name="Siniša ᵀᴴᴱ ᴼᴿᴵᴳᴵᴻᴬᴸ Wolfenstein" userId="215f646470bc261a" providerId="LiveId" clId="{B337BC4F-8DF7-4899-9594-FD1D2B81334B}" dt="2021-04-29T12:53:23.189" v="4779" actId="20577"/>
          <ac:spMkLst>
            <pc:docMk/>
            <pc:sldMk cId="3223210246" sldId="472"/>
            <ac:spMk id="13" creationId="{266E0E27-D7A2-46A6-9809-AC4BEABAA339}"/>
          </ac:spMkLst>
        </pc:spChg>
        <pc:spChg chg="add mod">
          <ac:chgData name="Siniša ᵀᴴᴱ ᴼᴿᴵᴳᴵᴻᴬᴸ Wolfenstein" userId="215f646470bc261a" providerId="LiveId" clId="{B337BC4F-8DF7-4899-9594-FD1D2B81334B}" dt="2021-04-29T12:53:46.506" v="4788" actId="20577"/>
          <ac:spMkLst>
            <pc:docMk/>
            <pc:sldMk cId="3223210246" sldId="472"/>
            <ac:spMk id="14" creationId="{3AC76477-4414-4543-8FDB-F64B761A9914}"/>
          </ac:spMkLst>
        </pc:spChg>
        <pc:picChg chg="mod">
          <ac:chgData name="Siniša ᵀᴴᴱ ᴼᴿᴵᴳᴵᴻᴬᴸ Wolfenstein" userId="215f646470bc261a" providerId="LiveId" clId="{B337BC4F-8DF7-4899-9594-FD1D2B81334B}" dt="2021-04-29T12:49:36.025" v="4722" actId="1076"/>
          <ac:picMkLst>
            <pc:docMk/>
            <pc:sldMk cId="3223210246" sldId="472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B337BC4F-8DF7-4899-9594-FD1D2B81334B}" dt="2021-04-29T12:46:53.865" v="4647" actId="14826"/>
          <ac:picMkLst>
            <pc:docMk/>
            <pc:sldMk cId="3223210246" sldId="472"/>
            <ac:picMk id="4" creationId="{1B2619D9-4F98-4A11-8FFE-57C7EB1F529A}"/>
          </ac:picMkLst>
        </pc:picChg>
      </pc:sldChg>
      <pc:sldChg chg="addSp delSp modSp add del ord addAnim delAnim modAnim">
        <pc:chgData name="Siniša ᵀᴴᴱ ᴼᴿᴵᴳᴵᴻᴬᴸ Wolfenstein" userId="215f646470bc261a" providerId="LiveId" clId="{B337BC4F-8DF7-4899-9594-FD1D2B81334B}" dt="2021-04-29T13:45:36.762" v="6377" actId="2696"/>
        <pc:sldMkLst>
          <pc:docMk/>
          <pc:sldMk cId="60920962" sldId="473"/>
        </pc:sldMkLst>
        <pc:spChg chg="add mod">
          <ac:chgData name="Siniša ᵀᴴᴱ ᴼᴿᴵᴳᴵᴻᴬᴸ Wolfenstein" userId="215f646470bc261a" providerId="LiveId" clId="{B337BC4F-8DF7-4899-9594-FD1D2B81334B}" dt="2021-04-29T13:10:39.042" v="5463" actId="6549"/>
          <ac:spMkLst>
            <pc:docMk/>
            <pc:sldMk cId="60920962" sldId="473"/>
            <ac:spMk id="5" creationId="{A779F8F4-FA69-4C5D-8BFF-4E181E643326}"/>
          </ac:spMkLst>
        </pc:spChg>
        <pc:spChg chg="mod">
          <ac:chgData name="Siniša ᵀᴴᴱ ᴼᴿᴵᴳᴵᴻᴬᴸ Wolfenstein" userId="215f646470bc261a" providerId="LiveId" clId="{B337BC4F-8DF7-4899-9594-FD1D2B81334B}" dt="2021-04-19T08:24:18.041" v="1798" actId="14100"/>
          <ac:spMkLst>
            <pc:docMk/>
            <pc:sldMk cId="60920962" sldId="473"/>
            <ac:spMk id="15" creationId="{B6F6218F-B4B9-406F-B418-980485A9DCA8}"/>
          </ac:spMkLst>
        </pc:spChg>
        <pc:picChg chg="add mod">
          <ac:chgData name="Siniša ᵀᴴᴱ ᴼᴿᴵᴳᴵᴻᴬᴸ Wolfenstein" userId="215f646470bc261a" providerId="LiveId" clId="{B337BC4F-8DF7-4899-9594-FD1D2B81334B}" dt="2021-04-19T08:25:31.931" v="1804" actId="1076"/>
          <ac:picMkLst>
            <pc:docMk/>
            <pc:sldMk cId="60920962" sldId="473"/>
            <ac:picMk id="2" creationId="{D0120CD1-882D-43F4-96F6-010904A5CBFA}"/>
          </ac:picMkLst>
        </pc:picChg>
        <pc:picChg chg="add del mod">
          <ac:chgData name="Siniša ᵀᴴᴱ ᴼᴿᴵᴳᴵᴻᴬᴸ Wolfenstein" userId="215f646470bc261a" providerId="LiveId" clId="{B337BC4F-8DF7-4899-9594-FD1D2B81334B}" dt="2021-04-29T13:10:44.789" v="5465" actId="478"/>
          <ac:picMkLst>
            <pc:docMk/>
            <pc:sldMk cId="60920962" sldId="473"/>
            <ac:picMk id="3" creationId="{56A6943B-0D06-4A61-957C-165FC38B9BD9}"/>
          </ac:picMkLst>
        </pc:picChg>
        <pc:picChg chg="mod">
          <ac:chgData name="Siniša ᵀᴴᴱ ᴼᴿᴵᴳᴵᴻᴬᴸ Wolfenstein" userId="215f646470bc261a" providerId="LiveId" clId="{B337BC4F-8DF7-4899-9594-FD1D2B81334B}" dt="2021-04-29T13:07:46.586" v="5364" actId="1076"/>
          <ac:picMkLst>
            <pc:docMk/>
            <pc:sldMk cId="60920962" sldId="473"/>
            <ac:picMk id="4" creationId="{1B2619D9-4F98-4A11-8FFE-57C7EB1F529A}"/>
          </ac:picMkLst>
        </pc:picChg>
      </pc:sldChg>
      <pc:sldChg chg="delSp modSp add del delAnim">
        <pc:chgData name="Siniša ᵀᴴᴱ ᴼᴿᴵᴳᴵᴻᴬᴸ Wolfenstein" userId="215f646470bc261a" providerId="LiveId" clId="{B337BC4F-8DF7-4899-9594-FD1D2B81334B}" dt="2021-04-29T13:45:37.379" v="6378" actId="2696"/>
        <pc:sldMkLst>
          <pc:docMk/>
          <pc:sldMk cId="2690372579" sldId="474"/>
        </pc:sldMkLst>
        <pc:spChg chg="mod">
          <ac:chgData name="Siniša ᵀᴴᴱ ᴼᴿᴵᴳᴵᴻᴬᴸ Wolfenstein" userId="215f646470bc261a" providerId="LiveId" clId="{B337BC4F-8DF7-4899-9594-FD1D2B81334B}" dt="2021-04-19T09:08:39.920" v="2274" actId="20577"/>
          <ac:spMkLst>
            <pc:docMk/>
            <pc:sldMk cId="2690372579" sldId="474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14" creationId="{158C5949-5DA1-4809-9666-AED045466C2E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15" creationId="{769E6E39-B648-4511-9ECA-B28A3B2B82A8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16" creationId="{A409D054-099C-4CE2-9667-5DF7518ABC00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17" creationId="{E42DBB35-A56B-4F7C-A8F5-E42B63AEBEB7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18" creationId="{9623075B-0FCA-4151-86B9-23468B79FDC7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19" creationId="{4E58337F-FA6B-4AAB-89A6-4908337AF9EC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20" creationId="{07BCAF55-5731-4AD6-9366-58B8B815AE71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21" creationId="{D3954AC7-1E27-43A7-A21C-3494C146C4D8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22" creationId="{80DB028F-971E-479E-9B35-D2C2ECEB8EBF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23" creationId="{DE525297-D284-4820-937B-EAE474A1E686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24" creationId="{58C5F258-DA47-4E41-AB96-F0953E49DB93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25" creationId="{D7478A2F-7480-49A4-B78C-A510472A6D7B}"/>
          </ac:spMkLst>
        </pc:spChg>
        <pc:picChg chg="mod">
          <ac:chgData name="Siniša ᵀᴴᴱ ᴼᴿᴵᴳᴵᴻᴬᴸ Wolfenstein" userId="215f646470bc261a" providerId="LiveId" clId="{B337BC4F-8DF7-4899-9594-FD1D2B81334B}" dt="2021-04-19T09:08:14.284" v="2218" actId="1076"/>
          <ac:picMkLst>
            <pc:docMk/>
            <pc:sldMk cId="2690372579" sldId="474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B337BC4F-8DF7-4899-9594-FD1D2B81334B}" dt="2021-04-29T13:07:46.389" v="5363" actId="1076"/>
          <ac:picMkLst>
            <pc:docMk/>
            <pc:sldMk cId="2690372579" sldId="474"/>
            <ac:picMk id="4" creationId="{1B2619D9-4F98-4A11-8FFE-57C7EB1F529A}"/>
          </ac:picMkLst>
        </pc:picChg>
      </pc:sldChg>
      <pc:sldChg chg="modSp add del ord modAnim">
        <pc:chgData name="Siniša ᵀᴴᴱ ᴼᴿᴵᴳᴵᴻᴬᴸ Wolfenstein" userId="215f646470bc261a" providerId="LiveId" clId="{B337BC4F-8DF7-4899-9594-FD1D2B81334B}" dt="2021-04-29T13:45:37.677" v="6379" actId="2696"/>
        <pc:sldMkLst>
          <pc:docMk/>
          <pc:sldMk cId="2442164523" sldId="475"/>
        </pc:sldMkLst>
        <pc:spChg chg="mod">
          <ac:chgData name="Siniša ᵀᴴᴱ ᴼᴿᴵᴳᴵᴻᴬᴸ Wolfenstein" userId="215f646470bc261a" providerId="LiveId" clId="{B337BC4F-8DF7-4899-9594-FD1D2B81334B}" dt="2021-04-19T16:57:47.794" v="2444" actId="20577"/>
          <ac:spMkLst>
            <pc:docMk/>
            <pc:sldMk cId="2442164523" sldId="475"/>
            <ac:spMk id="7" creationId="{0256D9EB-C20B-45FA-9F3D-124012366C9E}"/>
          </ac:spMkLst>
        </pc:spChg>
        <pc:spChg chg="mod">
          <ac:chgData name="Siniša ᵀᴴᴱ ᴼᴿᴵᴳᴵᴻᴬᴸ Wolfenstein" userId="215f646470bc261a" providerId="LiveId" clId="{B337BC4F-8DF7-4899-9594-FD1D2B81334B}" dt="2021-04-19T17:01:00.625" v="3188" actId="14100"/>
          <ac:spMkLst>
            <pc:docMk/>
            <pc:sldMk cId="2442164523" sldId="475"/>
            <ac:spMk id="8" creationId="{3F78CB02-FC75-44F9-993A-F46B14060D86}"/>
          </ac:spMkLst>
        </pc:spChg>
        <pc:picChg chg="mod">
          <ac:chgData name="Siniša ᵀᴴᴱ ᴼᴿᴵᴳᴵᴻᴬᴸ Wolfenstein" userId="215f646470bc261a" providerId="LiveId" clId="{B337BC4F-8DF7-4899-9594-FD1D2B81334B}" dt="2021-04-29T13:07:46.149" v="5362" actId="1076"/>
          <ac:picMkLst>
            <pc:docMk/>
            <pc:sldMk cId="2442164523" sldId="475"/>
            <ac:picMk id="4" creationId="{1B2619D9-4F98-4A11-8FFE-57C7EB1F529A}"/>
          </ac:picMkLst>
        </pc:picChg>
      </pc:sldChg>
      <pc:sldChg chg="modSp add del ord">
        <pc:chgData name="Siniša ᵀᴴᴱ ᴼᴿᴵᴳᴵᴻᴬᴸ Wolfenstein" userId="215f646470bc261a" providerId="LiveId" clId="{B337BC4F-8DF7-4899-9594-FD1D2B81334B}" dt="2021-04-29T13:45:38.122" v="6380" actId="2696"/>
        <pc:sldMkLst>
          <pc:docMk/>
          <pc:sldMk cId="2158183726" sldId="476"/>
        </pc:sldMkLst>
        <pc:spChg chg="mod">
          <ac:chgData name="Siniša ᵀᴴᴱ ᴼᴿᴵᴳᴵᴻᴬᴸ Wolfenstein" userId="215f646470bc261a" providerId="LiveId" clId="{B337BC4F-8DF7-4899-9594-FD1D2B81334B}" dt="2021-04-19T17:01:48.911" v="3225" actId="20577"/>
          <ac:spMkLst>
            <pc:docMk/>
            <pc:sldMk cId="2158183726" sldId="476"/>
            <ac:spMk id="11" creationId="{EF11D8A2-6508-418F-8A4E-B3FB2118CF91}"/>
          </ac:spMkLst>
        </pc:spChg>
        <pc:picChg chg="mod">
          <ac:chgData name="Siniša ᵀᴴᴱ ᴼᴿᴵᴳᴵᴻᴬᴸ Wolfenstein" userId="215f646470bc261a" providerId="LiveId" clId="{B337BC4F-8DF7-4899-9594-FD1D2B81334B}" dt="2021-04-19T17:01:35.764" v="3194" actId="1076"/>
          <ac:picMkLst>
            <pc:docMk/>
            <pc:sldMk cId="2158183726" sldId="476"/>
            <ac:picMk id="3" creationId="{827941F6-3050-41A2-8779-DC0892E81E0B}"/>
          </ac:picMkLst>
        </pc:picChg>
        <pc:picChg chg="mod">
          <ac:chgData name="Siniša ᵀᴴᴱ ᴼᴿᴵᴳᴵᴻᴬᴸ Wolfenstein" userId="215f646470bc261a" providerId="LiveId" clId="{B337BC4F-8DF7-4899-9594-FD1D2B81334B}" dt="2021-04-19T16:57:32.966" v="2442" actId="14826"/>
          <ac:picMkLst>
            <pc:docMk/>
            <pc:sldMk cId="2158183726" sldId="476"/>
            <ac:picMk id="4" creationId="{1B2619D9-4F98-4A11-8FFE-57C7EB1F529A}"/>
          </ac:picMkLst>
        </pc:picChg>
      </pc:sldChg>
      <pc:sldChg chg="addSp delSp new add del">
        <pc:chgData name="Siniša ᵀᴴᴱ ᴼᴿᴵᴳᴵᴻᴬᴸ Wolfenstein" userId="215f646470bc261a" providerId="LiveId" clId="{B337BC4F-8DF7-4899-9594-FD1D2B81334B}" dt="2021-04-29T13:45:39.687" v="6381" actId="2696"/>
        <pc:sldMkLst>
          <pc:docMk/>
          <pc:sldMk cId="848594219" sldId="477"/>
        </pc:sldMkLst>
        <pc:spChg chg="del">
          <ac:chgData name="Siniša ᵀᴴᴱ ᴼᴿᴵᴳᴵᴻᴬᴸ Wolfenstein" userId="215f646470bc261a" providerId="LiveId" clId="{B337BC4F-8DF7-4899-9594-FD1D2B81334B}" dt="2021-04-29T11:51:59.130" v="3247" actId="478"/>
          <ac:spMkLst>
            <pc:docMk/>
            <pc:sldMk cId="848594219" sldId="477"/>
            <ac:spMk id="2" creationId="{AC0839EB-5D30-43F4-A3FC-6222CAA4DACD}"/>
          </ac:spMkLst>
        </pc:spChg>
        <pc:spChg chg="del">
          <ac:chgData name="Siniša ᵀᴴᴱ ᴼᴿᴵᴳᴵᴻᴬᴸ Wolfenstein" userId="215f646470bc261a" providerId="LiveId" clId="{B337BC4F-8DF7-4899-9594-FD1D2B81334B}" dt="2021-04-29T11:51:59.130" v="3247" actId="478"/>
          <ac:spMkLst>
            <pc:docMk/>
            <pc:sldMk cId="848594219" sldId="477"/>
            <ac:spMk id="3" creationId="{AA78D069-5433-4321-993C-85EBCF4474CB}"/>
          </ac:spMkLst>
        </pc:spChg>
        <pc:picChg chg="add del">
          <ac:chgData name="Siniša ᵀᴴᴱ ᴼᴿᴵᴳᴵᴻᴬᴸ Wolfenstein" userId="215f646470bc261a" providerId="LiveId" clId="{B337BC4F-8DF7-4899-9594-FD1D2B81334B}" dt="2021-04-29T13:40:34.745" v="6317" actId="478"/>
          <ac:picMkLst>
            <pc:docMk/>
            <pc:sldMk cId="848594219" sldId="477"/>
            <ac:picMk id="4" creationId="{1609F6CD-F8D8-41F4-B8EE-7432652F38B8}"/>
          </ac:picMkLst>
        </pc:picChg>
      </pc:sldChg>
      <pc:sldChg chg="addSp delSp modSp add delAnim modAnim">
        <pc:chgData name="Siniša ᵀᴴᴱ ᴼᴿᴵᴳᴵᴻᴬᴸ Wolfenstein" userId="215f646470bc261a" providerId="LiveId" clId="{B337BC4F-8DF7-4899-9594-FD1D2B81334B}" dt="2021-04-29T12:59:31.644" v="5119" actId="1038"/>
        <pc:sldMkLst>
          <pc:docMk/>
          <pc:sldMk cId="2471951478" sldId="478"/>
        </pc:sldMkLst>
        <pc:spChg chg="mod">
          <ac:chgData name="Siniša ᵀᴴᴱ ᴼᴿᴵᴳᴵᴻᴬᴸ Wolfenstein" userId="215f646470bc261a" providerId="LiveId" clId="{B337BC4F-8DF7-4899-9594-FD1D2B81334B}" dt="2021-04-29T12:56:33.021" v="4973" actId="20577"/>
          <ac:spMkLst>
            <pc:docMk/>
            <pc:sldMk cId="2471951478" sldId="478"/>
            <ac:spMk id="6" creationId="{010AB125-9086-4261-98B4-FC5A0801347C}"/>
          </ac:spMkLst>
        </pc:spChg>
        <pc:spChg chg="add mod">
          <ac:chgData name="Siniša ᵀᴴᴱ ᴼᴿᴵᴳᴵᴻᴬᴸ Wolfenstein" userId="215f646470bc261a" providerId="LiveId" clId="{B337BC4F-8DF7-4899-9594-FD1D2B81334B}" dt="2021-04-29T12:56:55.739" v="4990" actId="1037"/>
          <ac:spMkLst>
            <pc:docMk/>
            <pc:sldMk cId="2471951478" sldId="478"/>
            <ac:spMk id="9" creationId="{97530064-4E18-47FE-948C-A027255C3A97}"/>
          </ac:spMkLst>
        </pc:spChg>
        <pc:spChg chg="add mod">
          <ac:chgData name="Siniša ᵀᴴᴱ ᴼᴿᴵᴳᴵᴻᴬᴸ Wolfenstein" userId="215f646470bc261a" providerId="LiveId" clId="{B337BC4F-8DF7-4899-9594-FD1D2B81334B}" dt="2021-04-29T12:57:08.995" v="5004" actId="20577"/>
          <ac:spMkLst>
            <pc:docMk/>
            <pc:sldMk cId="2471951478" sldId="478"/>
            <ac:spMk id="10" creationId="{C134015E-EAA3-4C7D-9F29-B029D52AA197}"/>
          </ac:spMkLst>
        </pc:spChg>
        <pc:spChg chg="add mod">
          <ac:chgData name="Siniša ᵀᴴᴱ ᴼᴿᴵᴳᴵᴻᴬᴸ Wolfenstein" userId="215f646470bc261a" providerId="LiveId" clId="{B337BC4F-8DF7-4899-9594-FD1D2B81334B}" dt="2021-04-29T12:57:24.706" v="5020" actId="20577"/>
          <ac:spMkLst>
            <pc:docMk/>
            <pc:sldMk cId="2471951478" sldId="478"/>
            <ac:spMk id="11" creationId="{1E21492A-DDEB-4216-AC64-FC8CE8FADA5F}"/>
          </ac:spMkLst>
        </pc:spChg>
        <pc:spChg chg="add mod">
          <ac:chgData name="Siniša ᵀᴴᴱ ᴼᴿᴵᴳᴵᴻᴬᴸ Wolfenstein" userId="215f646470bc261a" providerId="LiveId" clId="{B337BC4F-8DF7-4899-9594-FD1D2B81334B}" dt="2021-04-29T12:57:43.508" v="5030" actId="20577"/>
          <ac:spMkLst>
            <pc:docMk/>
            <pc:sldMk cId="2471951478" sldId="478"/>
            <ac:spMk id="12" creationId="{81F8892E-6611-4B96-9133-304F1E91B286}"/>
          </ac:spMkLst>
        </pc:spChg>
        <pc:spChg chg="add mod">
          <ac:chgData name="Siniša ᵀᴴᴱ ᴼᴿᴵᴳᴵᴻᴬᴸ Wolfenstein" userId="215f646470bc261a" providerId="LiveId" clId="{B337BC4F-8DF7-4899-9594-FD1D2B81334B}" dt="2021-04-29T12:58:04.509" v="5053" actId="20577"/>
          <ac:spMkLst>
            <pc:docMk/>
            <pc:sldMk cId="2471951478" sldId="478"/>
            <ac:spMk id="13" creationId="{55486FDD-78AD-4A4B-BDE0-DC6056AEAB53}"/>
          </ac:spMkLst>
        </pc:spChg>
        <pc:spChg chg="add mod">
          <ac:chgData name="Siniša ᵀᴴᴱ ᴼᴿᴵᴳᴵᴻᴬᴸ Wolfenstein" userId="215f646470bc261a" providerId="LiveId" clId="{B337BC4F-8DF7-4899-9594-FD1D2B81334B}" dt="2021-04-29T12:58:16.994" v="5062" actId="20577"/>
          <ac:spMkLst>
            <pc:docMk/>
            <pc:sldMk cId="2471951478" sldId="478"/>
            <ac:spMk id="14" creationId="{B130CEF2-E04A-4D61-86E7-13C79C5700E7}"/>
          </ac:spMkLst>
        </pc:spChg>
        <pc:spChg chg="add mod">
          <ac:chgData name="Siniša ᵀᴴᴱ ᴼᴿᴵᴳᴵᴻᴬᴸ Wolfenstein" userId="215f646470bc261a" providerId="LiveId" clId="{B337BC4F-8DF7-4899-9594-FD1D2B81334B}" dt="2021-04-29T12:58:28.925" v="5067" actId="20577"/>
          <ac:spMkLst>
            <pc:docMk/>
            <pc:sldMk cId="2471951478" sldId="478"/>
            <ac:spMk id="15" creationId="{5C891753-4F96-4D46-9AD8-16CD870ACBCE}"/>
          </ac:spMkLst>
        </pc:spChg>
        <pc:spChg chg="add mod">
          <ac:chgData name="Siniša ᵀᴴᴱ ᴼᴿᴵᴳᴵᴻᴬᴸ Wolfenstein" userId="215f646470bc261a" providerId="LiveId" clId="{B337BC4F-8DF7-4899-9594-FD1D2B81334B}" dt="2021-04-29T12:58:51.068" v="5078" actId="20577"/>
          <ac:spMkLst>
            <pc:docMk/>
            <pc:sldMk cId="2471951478" sldId="478"/>
            <ac:spMk id="16" creationId="{07974D18-4DCB-4476-87F0-AA0A41701142}"/>
          </ac:spMkLst>
        </pc:spChg>
        <pc:spChg chg="del mod">
          <ac:chgData name="Siniša ᵀᴴᴱ ᴼᴿᴵᴳᴵᴻᴬᴸ Wolfenstein" userId="215f646470bc261a" providerId="LiveId" clId="{B337BC4F-8DF7-4899-9594-FD1D2B81334B}" dt="2021-04-29T12:54:40.672" v="4795" actId="478"/>
          <ac:spMkLst>
            <pc:docMk/>
            <pc:sldMk cId="2471951478" sldId="478"/>
            <ac:spMk id="17" creationId="{E42DBB35-A56B-4F7C-A8F5-E42B63AEBEB7}"/>
          </ac:spMkLst>
        </pc:spChg>
        <pc:spChg chg="add mod">
          <ac:chgData name="Siniša ᵀᴴᴱ ᴼᴿᴵᴳᴵᴻᴬᴸ Wolfenstein" userId="215f646470bc261a" providerId="LiveId" clId="{B337BC4F-8DF7-4899-9594-FD1D2B81334B}" dt="2021-04-29T12:59:02.890" v="5089" actId="20577"/>
          <ac:spMkLst>
            <pc:docMk/>
            <pc:sldMk cId="2471951478" sldId="478"/>
            <ac:spMk id="18" creationId="{E2B30A95-F27C-402D-BEA7-9153F331C564}"/>
          </ac:spMkLst>
        </pc:spChg>
        <pc:spChg chg="add mod">
          <ac:chgData name="Siniša ᵀᴴᴱ ᴼᴿᴵᴳᴵᴻᴬᴸ Wolfenstein" userId="215f646470bc261a" providerId="LiveId" clId="{B337BC4F-8DF7-4899-9594-FD1D2B81334B}" dt="2021-04-29T12:59:13.269" v="5098" actId="20577"/>
          <ac:spMkLst>
            <pc:docMk/>
            <pc:sldMk cId="2471951478" sldId="478"/>
            <ac:spMk id="19" creationId="{08241B98-DB00-4F4A-ABCB-1FBB5F3BFB44}"/>
          </ac:spMkLst>
        </pc:spChg>
        <pc:spChg chg="add mod">
          <ac:chgData name="Siniša ᵀᴴᴱ ᴼᴿᴵᴳᴵᴻᴬᴸ Wolfenstein" userId="215f646470bc261a" providerId="LiveId" clId="{B337BC4F-8DF7-4899-9594-FD1D2B81334B}" dt="2021-04-29T12:59:31.644" v="5119" actId="1038"/>
          <ac:spMkLst>
            <pc:docMk/>
            <pc:sldMk cId="2471951478" sldId="478"/>
            <ac:spMk id="20" creationId="{5A68E04E-19E7-4218-B978-14606390753A}"/>
          </ac:spMkLst>
        </pc:spChg>
        <pc:spChg chg="del">
          <ac:chgData name="Siniša ᵀᴴᴱ ᴼᴿᴵᴳᴵᴻᴬᴸ Wolfenstein" userId="215f646470bc261a" providerId="LiveId" clId="{B337BC4F-8DF7-4899-9594-FD1D2B81334B}" dt="2021-04-29T12:54:43.511" v="4797" actId="478"/>
          <ac:spMkLst>
            <pc:docMk/>
            <pc:sldMk cId="2471951478" sldId="478"/>
            <ac:spMk id="26" creationId="{64327099-D1E4-4C3B-9D6F-C95603D5C67D}"/>
          </ac:spMkLst>
        </pc:spChg>
        <pc:spChg chg="del">
          <ac:chgData name="Siniša ᵀᴴᴱ ᴼᴿᴵᴳᴵᴻᴬᴸ Wolfenstein" userId="215f646470bc261a" providerId="LiveId" clId="{B337BC4F-8DF7-4899-9594-FD1D2B81334B}" dt="2021-04-29T12:54:42.327" v="4796" actId="478"/>
          <ac:spMkLst>
            <pc:docMk/>
            <pc:sldMk cId="2471951478" sldId="478"/>
            <ac:spMk id="27" creationId="{307EDDB2-BB92-4B86-9001-775C6BD6BE97}"/>
          </ac:spMkLst>
        </pc:spChg>
        <pc:picChg chg="mod">
          <ac:chgData name="Siniša ᵀᴴᴱ ᴼᴿᴵᴳᴵᴻᴬᴸ Wolfenstein" userId="215f646470bc261a" providerId="LiveId" clId="{B337BC4F-8DF7-4899-9594-FD1D2B81334B}" dt="2021-04-29T12:55:12.160" v="4802" actId="14100"/>
          <ac:picMkLst>
            <pc:docMk/>
            <pc:sldMk cId="2471951478" sldId="478"/>
            <ac:picMk id="2" creationId="{79AB126F-5218-4223-8FB3-6BD5D18FF2B3}"/>
          </ac:picMkLst>
        </pc:picChg>
      </pc:sldChg>
      <pc:sldChg chg="addSp modSp add modAnim">
        <pc:chgData name="Siniša ᵀᴴᴱ ᴼᴿᴵᴳᴵᴻᴬᴸ Wolfenstein" userId="215f646470bc261a" providerId="LiveId" clId="{B337BC4F-8DF7-4899-9594-FD1D2B81334B}" dt="2021-04-29T13:05:32.132" v="5355" actId="1076"/>
        <pc:sldMkLst>
          <pc:docMk/>
          <pc:sldMk cId="3248226064" sldId="479"/>
        </pc:sldMkLst>
        <pc:spChg chg="add mod">
          <ac:chgData name="Siniša ᵀᴴᴱ ᴼᴿᴵᴳᴵᴻᴬᴸ Wolfenstein" userId="215f646470bc261a" providerId="LiveId" clId="{B337BC4F-8DF7-4899-9594-FD1D2B81334B}" dt="2021-04-29T13:05:32.132" v="5355" actId="1076"/>
          <ac:spMkLst>
            <pc:docMk/>
            <pc:sldMk cId="3248226064" sldId="479"/>
            <ac:spMk id="5" creationId="{6E523B6C-860E-42EF-8005-516A16EF5090}"/>
          </ac:spMkLst>
        </pc:spChg>
        <pc:spChg chg="mod">
          <ac:chgData name="Siniša ᵀᴴᴱ ᴼᴿᴵᴳᴵᴻᴬᴸ Wolfenstein" userId="215f646470bc261a" providerId="LiveId" clId="{B337BC4F-8DF7-4899-9594-FD1D2B81334B}" dt="2021-04-29T13:04:28.717" v="5297" actId="20577"/>
          <ac:spMkLst>
            <pc:docMk/>
            <pc:sldMk cId="3248226064" sldId="479"/>
            <ac:spMk id="11" creationId="{EF11D8A2-6508-418F-8A4E-B3FB2118CF91}"/>
          </ac:spMkLst>
        </pc:spChg>
        <pc:picChg chg="mod">
          <ac:chgData name="Siniša ᵀᴴᴱ ᴼᴿᴵᴳᴵᴻᴬᴸ Wolfenstein" userId="215f646470bc261a" providerId="LiveId" clId="{B337BC4F-8DF7-4899-9594-FD1D2B81334B}" dt="2021-04-29T13:04:32.994" v="5298" actId="1076"/>
          <ac:picMkLst>
            <pc:docMk/>
            <pc:sldMk cId="3248226064" sldId="479"/>
            <ac:picMk id="3" creationId="{827941F6-3050-41A2-8779-DC0892E81E0B}"/>
          </ac:picMkLst>
        </pc:picChg>
        <pc:picChg chg="mod">
          <ac:chgData name="Siniša ᵀᴴᴱ ᴼᴿᴵᴳᴵᴻᴬᴸ Wolfenstein" userId="215f646470bc261a" providerId="LiveId" clId="{B337BC4F-8DF7-4899-9594-FD1D2B81334B}" dt="2021-04-29T13:02:38.930" v="5121" actId="14826"/>
          <ac:picMkLst>
            <pc:docMk/>
            <pc:sldMk cId="3248226064" sldId="479"/>
            <ac:picMk id="4" creationId="{1B2619D9-4F98-4A11-8FFE-57C7EB1F529A}"/>
          </ac:picMkLst>
        </pc:picChg>
      </pc:sldChg>
      <pc:sldChg chg="modSp add del ord">
        <pc:chgData name="Siniša ᵀᴴᴱ ᴼᴿᴵᴳᴵᴻᴬᴸ Wolfenstein" userId="215f646470bc261a" providerId="LiveId" clId="{B337BC4F-8DF7-4899-9594-FD1D2B81334B}" dt="2021-04-29T13:10:30.384" v="5460" actId="2696"/>
        <pc:sldMkLst>
          <pc:docMk/>
          <pc:sldMk cId="3423865828" sldId="480"/>
        </pc:sldMkLst>
        <pc:picChg chg="mod">
          <ac:chgData name="Siniša ᵀᴴᴱ ᴼᴿᴵᴳᴵᴻᴬᴸ Wolfenstein" userId="215f646470bc261a" providerId="LiveId" clId="{B337BC4F-8DF7-4899-9594-FD1D2B81334B}" dt="2021-04-29T13:07:37.023" v="5358" actId="1076"/>
          <ac:picMkLst>
            <pc:docMk/>
            <pc:sldMk cId="3423865828" sldId="480"/>
            <ac:picMk id="4" creationId="{1B2619D9-4F98-4A11-8FFE-57C7EB1F529A}"/>
          </ac:picMkLst>
        </pc:picChg>
      </pc:sldChg>
      <pc:sldChg chg="delSp modSp add delAnim modAnim">
        <pc:chgData name="Siniša ᵀᴴᴱ ᴼᴿᴵᴳᴵᴻᴬᴸ Wolfenstein" userId="215f646470bc261a" providerId="LiveId" clId="{B337BC4F-8DF7-4899-9594-FD1D2B81334B}" dt="2021-04-29T13:10:17.875" v="5459" actId="1036"/>
        <pc:sldMkLst>
          <pc:docMk/>
          <pc:sldMk cId="1750062175" sldId="481"/>
        </pc:sldMkLst>
        <pc:spChg chg="del">
          <ac:chgData name="Siniša ᵀᴴᴱ ᴼᴿᴵᴳᴵᴻᴬᴸ Wolfenstein" userId="215f646470bc261a" providerId="LiveId" clId="{B337BC4F-8DF7-4899-9594-FD1D2B81334B}" dt="2021-04-29T13:10:02.139" v="5450" actId="478"/>
          <ac:spMkLst>
            <pc:docMk/>
            <pc:sldMk cId="1750062175" sldId="481"/>
            <ac:spMk id="5" creationId="{0BD9D140-ACC9-4568-87F1-19323C44BC16}"/>
          </ac:spMkLst>
        </pc:spChg>
        <pc:spChg chg="mod">
          <ac:chgData name="Siniša ᵀᴴᴱ ᴼᴿᴵᴳᴵᴻᴬᴸ Wolfenstein" userId="215f646470bc261a" providerId="LiveId" clId="{B337BC4F-8DF7-4899-9594-FD1D2B81334B}" dt="2021-04-29T13:10:17.875" v="5459" actId="1036"/>
          <ac:spMkLst>
            <pc:docMk/>
            <pc:sldMk cId="1750062175" sldId="481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B337BC4F-8DF7-4899-9594-FD1D2B81334B}" dt="2021-04-29T13:10:10.098" v="5452" actId="14100"/>
          <ac:picMkLst>
            <pc:docMk/>
            <pc:sldMk cId="1750062175" sldId="481"/>
            <ac:picMk id="2" creationId="{79AB126F-5218-4223-8FB3-6BD5D18FF2B3}"/>
          </ac:picMkLst>
        </pc:picChg>
      </pc:sldChg>
      <pc:sldChg chg="addSp modSp add del modAnim">
        <pc:chgData name="Siniša ᵀᴴᴱ ᴼᴿᴵᴳᴵᴻᴬᴸ Wolfenstein" userId="215f646470bc261a" providerId="LiveId" clId="{B337BC4F-8DF7-4899-9594-FD1D2B81334B}" dt="2021-04-29T13:19:09.294" v="5704" actId="2696"/>
        <pc:sldMkLst>
          <pc:docMk/>
          <pc:sldMk cId="3566164972" sldId="482"/>
        </pc:sldMkLst>
        <pc:spChg chg="add mod">
          <ac:chgData name="Siniša ᵀᴴᴱ ᴼᴿᴵᴳᴵᴻᴬᴸ Wolfenstein" userId="215f646470bc261a" providerId="LiveId" clId="{B337BC4F-8DF7-4899-9594-FD1D2B81334B}" dt="2021-04-29T13:15:53.899" v="5702" actId="20577"/>
          <ac:spMkLst>
            <pc:docMk/>
            <pc:sldMk cId="3566164972" sldId="482"/>
            <ac:spMk id="5" creationId="{8BAE718B-7DE6-464E-A18C-C756477F78D1}"/>
          </ac:spMkLst>
        </pc:spChg>
        <pc:spChg chg="mod">
          <ac:chgData name="Siniša ᵀᴴᴱ ᴼᴿᴵᴳᴵᴻᴬᴸ Wolfenstein" userId="215f646470bc261a" providerId="LiveId" clId="{B337BC4F-8DF7-4899-9594-FD1D2B81334B}" dt="2021-04-29T13:11:39.646" v="5550" actId="20577"/>
          <ac:spMkLst>
            <pc:docMk/>
            <pc:sldMk cId="3566164972" sldId="482"/>
            <ac:spMk id="11" creationId="{EF11D8A2-6508-418F-8A4E-B3FB2118CF91}"/>
          </ac:spMkLst>
        </pc:spChg>
        <pc:picChg chg="mod">
          <ac:chgData name="Siniša ᵀᴴᴱ ᴼᴿᴵᴳᴵᴻᴬᴸ Wolfenstein" userId="215f646470bc261a" providerId="LiveId" clId="{B337BC4F-8DF7-4899-9594-FD1D2B81334B}" dt="2021-04-29T13:12:19.115" v="5559" actId="1037"/>
          <ac:picMkLst>
            <pc:docMk/>
            <pc:sldMk cId="3566164972" sldId="482"/>
            <ac:picMk id="3" creationId="{827941F6-3050-41A2-8779-DC0892E81E0B}"/>
          </ac:picMkLst>
        </pc:picChg>
        <pc:picChg chg="mod">
          <ac:chgData name="Siniša ᵀᴴᴱ ᴼᴿᴵᴳᴵᴻᴬᴸ Wolfenstein" userId="215f646470bc261a" providerId="LiveId" clId="{B337BC4F-8DF7-4899-9594-FD1D2B81334B}" dt="2021-04-29T13:10:57.641" v="5468" actId="14826"/>
          <ac:picMkLst>
            <pc:docMk/>
            <pc:sldMk cId="3566164972" sldId="482"/>
            <ac:picMk id="4" creationId="{1B2619D9-4F98-4A11-8FFE-57C7EB1F529A}"/>
          </ac:picMkLst>
        </pc:picChg>
      </pc:sldChg>
      <pc:sldChg chg="modSp add modAnim">
        <pc:chgData name="Siniša ᵀᴴᴱ ᴼᴿᴵᴳᴵᴻᴬᴸ Wolfenstein" userId="215f646470bc261a" providerId="LiveId" clId="{B337BC4F-8DF7-4899-9594-FD1D2B81334B}" dt="2021-04-29T13:28:48.049" v="5957" actId="207"/>
        <pc:sldMkLst>
          <pc:docMk/>
          <pc:sldMk cId="636670727" sldId="483"/>
        </pc:sldMkLst>
        <pc:spChg chg="mod">
          <ac:chgData name="Siniša ᵀᴴᴱ ᴼᴿᴵᴳᴵᴻᴬᴸ Wolfenstein" userId="215f646470bc261a" providerId="LiveId" clId="{B337BC4F-8DF7-4899-9594-FD1D2B81334B}" dt="2021-04-29T13:28:48.049" v="5957" actId="207"/>
          <ac:spMkLst>
            <pc:docMk/>
            <pc:sldMk cId="636670727" sldId="483"/>
            <ac:spMk id="5" creationId="{8BAE718B-7DE6-464E-A18C-C756477F78D1}"/>
          </ac:spMkLst>
        </pc:spChg>
        <pc:spChg chg="mod">
          <ac:chgData name="Siniša ᵀᴴᴱ ᴼᴿᴵᴳᴵᴻᴬᴸ Wolfenstein" userId="215f646470bc261a" providerId="LiveId" clId="{B337BC4F-8DF7-4899-9594-FD1D2B81334B}" dt="2021-04-29T13:28:18.563" v="5894" actId="20577"/>
          <ac:spMkLst>
            <pc:docMk/>
            <pc:sldMk cId="636670727" sldId="483"/>
            <ac:spMk id="11" creationId="{EF11D8A2-6508-418F-8A4E-B3FB2118CF91}"/>
          </ac:spMkLst>
        </pc:spChg>
        <pc:picChg chg="mod">
          <ac:chgData name="Siniša ᵀᴴᴱ ᴼᴿᴵᴳᴵᴻᴬᴸ Wolfenstein" userId="215f646470bc261a" providerId="LiveId" clId="{B337BC4F-8DF7-4899-9594-FD1D2B81334B}" dt="2021-04-29T13:28:23.409" v="5901" actId="1035"/>
          <ac:picMkLst>
            <pc:docMk/>
            <pc:sldMk cId="636670727" sldId="483"/>
            <ac:picMk id="3" creationId="{827941F6-3050-41A2-8779-DC0892E81E0B}"/>
          </ac:picMkLst>
        </pc:picChg>
      </pc:sldChg>
      <pc:sldChg chg="addSp delSp modSp add delAnim modAnim">
        <pc:chgData name="Siniša ᵀᴴᴱ ᴼᴿᴵᴳᴵᴻᴬᴸ Wolfenstein" userId="215f646470bc261a" providerId="LiveId" clId="{B337BC4F-8DF7-4899-9594-FD1D2B81334B}" dt="2021-04-29T13:39:13.607" v="6315" actId="20577"/>
        <pc:sldMkLst>
          <pc:docMk/>
          <pc:sldMk cId="3217280207" sldId="484"/>
        </pc:sldMkLst>
        <pc:spChg chg="mod">
          <ac:chgData name="Siniša ᵀᴴᴱ ᴼᴿᴵᴳᴵᴻᴬᴸ Wolfenstein" userId="215f646470bc261a" providerId="LiveId" clId="{B337BC4F-8DF7-4899-9594-FD1D2B81334B}" dt="2021-04-29T13:32:31.576" v="6045" actId="14100"/>
          <ac:spMkLst>
            <pc:docMk/>
            <pc:sldMk cId="3217280207" sldId="484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B337BC4F-8DF7-4899-9594-FD1D2B81334B}" dt="2021-04-29T13:29:36.890" v="5959" actId="20577"/>
          <ac:spMkLst>
            <pc:docMk/>
            <pc:sldMk cId="3217280207" sldId="484"/>
            <ac:spMk id="7" creationId="{0256D9EB-C20B-45FA-9F3D-124012366C9E}"/>
          </ac:spMkLst>
        </pc:spChg>
        <pc:spChg chg="mod">
          <ac:chgData name="Siniša ᵀᴴᴱ ᴼᴿᴵᴳᴵᴻᴬᴸ Wolfenstein" userId="215f646470bc261a" providerId="LiveId" clId="{B337BC4F-8DF7-4899-9594-FD1D2B81334B}" dt="2021-04-29T13:32:47.859" v="6057"/>
          <ac:spMkLst>
            <pc:docMk/>
            <pc:sldMk cId="3217280207" sldId="484"/>
            <ac:spMk id="9" creationId="{97530064-4E18-47FE-948C-A027255C3A97}"/>
          </ac:spMkLst>
        </pc:spChg>
        <pc:spChg chg="del">
          <ac:chgData name="Siniša ᵀᴴᴱ ᴼᴿᴵᴳᴵᴻᴬᴸ Wolfenstein" userId="215f646470bc261a" providerId="LiveId" clId="{B337BC4F-8DF7-4899-9594-FD1D2B81334B}" dt="2021-04-29T13:30:48.563" v="5962" actId="478"/>
          <ac:spMkLst>
            <pc:docMk/>
            <pc:sldMk cId="3217280207" sldId="484"/>
            <ac:spMk id="10" creationId="{C134015E-EAA3-4C7D-9F29-B029D52AA197}"/>
          </ac:spMkLst>
        </pc:spChg>
        <pc:spChg chg="del">
          <ac:chgData name="Siniša ᵀᴴᴱ ᴼᴿᴵᴳᴵᴻᴬᴸ Wolfenstein" userId="215f646470bc261a" providerId="LiveId" clId="{B337BC4F-8DF7-4899-9594-FD1D2B81334B}" dt="2021-04-29T13:30:50.081" v="5963" actId="478"/>
          <ac:spMkLst>
            <pc:docMk/>
            <pc:sldMk cId="3217280207" sldId="484"/>
            <ac:spMk id="11" creationId="{1E21492A-DDEB-4216-AC64-FC8CE8FADA5F}"/>
          </ac:spMkLst>
        </pc:spChg>
        <pc:spChg chg="del">
          <ac:chgData name="Siniša ᵀᴴᴱ ᴼᴿᴵᴳᴵᴻᴬᴸ Wolfenstein" userId="215f646470bc261a" providerId="LiveId" clId="{B337BC4F-8DF7-4899-9594-FD1D2B81334B}" dt="2021-04-29T13:30:46.305" v="5961" actId="478"/>
          <ac:spMkLst>
            <pc:docMk/>
            <pc:sldMk cId="3217280207" sldId="484"/>
            <ac:spMk id="12" creationId="{81F8892E-6611-4B96-9133-304F1E91B286}"/>
          </ac:spMkLst>
        </pc:spChg>
        <pc:spChg chg="del">
          <ac:chgData name="Siniša ᵀᴴᴱ ᴼᴿᴵᴳᴵᴻᴬᴸ Wolfenstein" userId="215f646470bc261a" providerId="LiveId" clId="{B337BC4F-8DF7-4899-9594-FD1D2B81334B}" dt="2021-04-29T13:30:42.352" v="5960" actId="478"/>
          <ac:spMkLst>
            <pc:docMk/>
            <pc:sldMk cId="3217280207" sldId="484"/>
            <ac:spMk id="13" creationId="{55486FDD-78AD-4A4B-BDE0-DC6056AEAB53}"/>
          </ac:spMkLst>
        </pc:spChg>
        <pc:spChg chg="del">
          <ac:chgData name="Siniša ᵀᴴᴱ ᴼᴿᴵᴳᴵᴻᴬᴸ Wolfenstein" userId="215f646470bc261a" providerId="LiveId" clId="{B337BC4F-8DF7-4899-9594-FD1D2B81334B}" dt="2021-04-29T13:30:42.352" v="5960" actId="478"/>
          <ac:spMkLst>
            <pc:docMk/>
            <pc:sldMk cId="3217280207" sldId="484"/>
            <ac:spMk id="14" creationId="{B130CEF2-E04A-4D61-86E7-13C79C5700E7}"/>
          </ac:spMkLst>
        </pc:spChg>
        <pc:spChg chg="del">
          <ac:chgData name="Siniša ᵀᴴᴱ ᴼᴿᴵᴳᴵᴻᴬᴸ Wolfenstein" userId="215f646470bc261a" providerId="LiveId" clId="{B337BC4F-8DF7-4899-9594-FD1D2B81334B}" dt="2021-04-29T13:30:42.352" v="5960" actId="478"/>
          <ac:spMkLst>
            <pc:docMk/>
            <pc:sldMk cId="3217280207" sldId="484"/>
            <ac:spMk id="15" creationId="{5C891753-4F96-4D46-9AD8-16CD870ACBCE}"/>
          </ac:spMkLst>
        </pc:spChg>
        <pc:spChg chg="del">
          <ac:chgData name="Siniša ᵀᴴᴱ ᴼᴿᴵᴳᴵᴻᴬᴸ Wolfenstein" userId="215f646470bc261a" providerId="LiveId" clId="{B337BC4F-8DF7-4899-9594-FD1D2B81334B}" dt="2021-04-29T13:30:42.352" v="5960" actId="478"/>
          <ac:spMkLst>
            <pc:docMk/>
            <pc:sldMk cId="3217280207" sldId="484"/>
            <ac:spMk id="16" creationId="{07974D18-4DCB-4476-87F0-AA0A41701142}"/>
          </ac:spMkLst>
        </pc:spChg>
        <pc:spChg chg="add mod">
          <ac:chgData name="Siniša ᵀᴴᴱ ᴼᴿᴵᴳᴵᴻᴬᴸ Wolfenstein" userId="215f646470bc261a" providerId="LiveId" clId="{B337BC4F-8DF7-4899-9594-FD1D2B81334B}" dt="2021-04-29T13:33:07.600" v="6079" actId="1037"/>
          <ac:spMkLst>
            <pc:docMk/>
            <pc:sldMk cId="3217280207" sldId="484"/>
            <ac:spMk id="17" creationId="{FDBEA06D-D2E4-4EBC-A8C9-68F082A65888}"/>
          </ac:spMkLst>
        </pc:spChg>
        <pc:spChg chg="del">
          <ac:chgData name="Siniša ᵀᴴᴱ ᴼᴿᴵᴳᴵᴻᴬᴸ Wolfenstein" userId="215f646470bc261a" providerId="LiveId" clId="{B337BC4F-8DF7-4899-9594-FD1D2B81334B}" dt="2021-04-29T13:30:42.352" v="5960" actId="478"/>
          <ac:spMkLst>
            <pc:docMk/>
            <pc:sldMk cId="3217280207" sldId="484"/>
            <ac:spMk id="18" creationId="{E2B30A95-F27C-402D-BEA7-9153F331C564}"/>
          </ac:spMkLst>
        </pc:spChg>
        <pc:spChg chg="del">
          <ac:chgData name="Siniša ᵀᴴᴱ ᴼᴿᴵᴳᴵᴻᴬᴸ Wolfenstein" userId="215f646470bc261a" providerId="LiveId" clId="{B337BC4F-8DF7-4899-9594-FD1D2B81334B}" dt="2021-04-29T13:30:42.352" v="5960" actId="478"/>
          <ac:spMkLst>
            <pc:docMk/>
            <pc:sldMk cId="3217280207" sldId="484"/>
            <ac:spMk id="19" creationId="{08241B98-DB00-4F4A-ABCB-1FBB5F3BFB44}"/>
          </ac:spMkLst>
        </pc:spChg>
        <pc:spChg chg="del">
          <ac:chgData name="Siniša ᵀᴴᴱ ᴼᴿᴵᴳᴵᴻᴬᴸ Wolfenstein" userId="215f646470bc261a" providerId="LiveId" clId="{B337BC4F-8DF7-4899-9594-FD1D2B81334B}" dt="2021-04-29T13:30:42.352" v="5960" actId="478"/>
          <ac:spMkLst>
            <pc:docMk/>
            <pc:sldMk cId="3217280207" sldId="484"/>
            <ac:spMk id="20" creationId="{5A68E04E-19E7-4218-B978-14606390753A}"/>
          </ac:spMkLst>
        </pc:spChg>
        <pc:spChg chg="add mod">
          <ac:chgData name="Siniša ᵀᴴᴱ ᴼᴿᴵᴳᴵᴻᴬᴸ Wolfenstein" userId="215f646470bc261a" providerId="LiveId" clId="{B337BC4F-8DF7-4899-9594-FD1D2B81334B}" dt="2021-04-29T13:33:22.642" v="6097" actId="1037"/>
          <ac:spMkLst>
            <pc:docMk/>
            <pc:sldMk cId="3217280207" sldId="484"/>
            <ac:spMk id="21" creationId="{BA01653D-A514-4A88-9B78-31834F3BE95A}"/>
          </ac:spMkLst>
        </pc:spChg>
        <pc:spChg chg="add mod">
          <ac:chgData name="Siniša ᵀᴴᴱ ᴼᴿᴵᴳᴵᴻᴬᴸ Wolfenstein" userId="215f646470bc261a" providerId="LiveId" clId="{B337BC4F-8DF7-4899-9594-FD1D2B81334B}" dt="2021-04-29T13:34:05.493" v="6109" actId="20577"/>
          <ac:spMkLst>
            <pc:docMk/>
            <pc:sldMk cId="3217280207" sldId="484"/>
            <ac:spMk id="22" creationId="{02F027A1-78E3-4069-80ED-C6995029A16A}"/>
          </ac:spMkLst>
        </pc:spChg>
        <pc:spChg chg="add mod">
          <ac:chgData name="Siniša ᵀᴴᴱ ᴼᴿᴵᴳᴵᴻᴬᴸ Wolfenstein" userId="215f646470bc261a" providerId="LiveId" clId="{B337BC4F-8DF7-4899-9594-FD1D2B81334B}" dt="2021-04-29T13:34:18.878" v="6121" actId="20577"/>
          <ac:spMkLst>
            <pc:docMk/>
            <pc:sldMk cId="3217280207" sldId="484"/>
            <ac:spMk id="23" creationId="{179AD815-9330-4396-8FF1-A4910D2761EC}"/>
          </ac:spMkLst>
        </pc:spChg>
        <pc:spChg chg="add mod">
          <ac:chgData name="Siniša ᵀᴴᴱ ᴼᴿᴵᴳᴵᴻᴬᴸ Wolfenstein" userId="215f646470bc261a" providerId="LiveId" clId="{B337BC4F-8DF7-4899-9594-FD1D2B81334B}" dt="2021-04-29T13:34:42.940" v="6130" actId="20577"/>
          <ac:spMkLst>
            <pc:docMk/>
            <pc:sldMk cId="3217280207" sldId="484"/>
            <ac:spMk id="24" creationId="{75134CCC-68EF-4B3A-89B7-1A9B9CD877B2}"/>
          </ac:spMkLst>
        </pc:spChg>
        <pc:spChg chg="add mod">
          <ac:chgData name="Siniša ᵀᴴᴱ ᴼᴿᴵᴳᴵᴻᴬᴸ Wolfenstein" userId="215f646470bc261a" providerId="LiveId" clId="{B337BC4F-8DF7-4899-9594-FD1D2B81334B}" dt="2021-04-29T13:34:51.186" v="6135" actId="20577"/>
          <ac:spMkLst>
            <pc:docMk/>
            <pc:sldMk cId="3217280207" sldId="484"/>
            <ac:spMk id="25" creationId="{FEA8814F-0F52-4821-AF97-655FE0B5429A}"/>
          </ac:spMkLst>
        </pc:spChg>
        <pc:spChg chg="add mod">
          <ac:chgData name="Siniša ᵀᴴᴱ ᴼᴿᴵᴳᴵᴻᴬᴸ Wolfenstein" userId="215f646470bc261a" providerId="LiveId" clId="{B337BC4F-8DF7-4899-9594-FD1D2B81334B}" dt="2021-04-29T13:35:24.523" v="6147" actId="20577"/>
          <ac:spMkLst>
            <pc:docMk/>
            <pc:sldMk cId="3217280207" sldId="484"/>
            <ac:spMk id="26" creationId="{9369A896-9284-41AF-B72A-6A4DE9A8A373}"/>
          </ac:spMkLst>
        </pc:spChg>
        <pc:spChg chg="add mod">
          <ac:chgData name="Siniša ᵀᴴᴱ ᴼᴿᴵᴳᴵᴻᴬᴸ Wolfenstein" userId="215f646470bc261a" providerId="LiveId" clId="{B337BC4F-8DF7-4899-9594-FD1D2B81334B}" dt="2021-04-29T13:35:35.313" v="6159" actId="20577"/>
          <ac:spMkLst>
            <pc:docMk/>
            <pc:sldMk cId="3217280207" sldId="484"/>
            <ac:spMk id="27" creationId="{84743354-8F73-4111-815F-76D50543789E}"/>
          </ac:spMkLst>
        </pc:spChg>
        <pc:spChg chg="add mod">
          <ac:chgData name="Siniša ᵀᴴᴱ ᴼᴿᴵᴳᴵᴻᴬᴸ Wolfenstein" userId="215f646470bc261a" providerId="LiveId" clId="{B337BC4F-8DF7-4899-9594-FD1D2B81334B}" dt="2021-04-29T13:35:45.728" v="6170" actId="20577"/>
          <ac:spMkLst>
            <pc:docMk/>
            <pc:sldMk cId="3217280207" sldId="484"/>
            <ac:spMk id="28" creationId="{D5FD3018-161F-411A-B499-B72DD1713F1C}"/>
          </ac:spMkLst>
        </pc:spChg>
        <pc:spChg chg="add mod">
          <ac:chgData name="Siniša ᵀᴴᴱ ᴼᴿᴵᴳᴵᴻᴬᴸ Wolfenstein" userId="215f646470bc261a" providerId="LiveId" clId="{B337BC4F-8DF7-4899-9594-FD1D2B81334B}" dt="2021-04-29T13:35:56.096" v="6179" actId="20577"/>
          <ac:spMkLst>
            <pc:docMk/>
            <pc:sldMk cId="3217280207" sldId="484"/>
            <ac:spMk id="29" creationId="{5AC11753-6512-4AD4-B1FF-BC6E4DF86AA0}"/>
          </ac:spMkLst>
        </pc:spChg>
        <pc:spChg chg="add mod">
          <ac:chgData name="Siniša ᵀᴴᴱ ᴼᴿᴵᴳᴵᴻᴬᴸ Wolfenstein" userId="215f646470bc261a" providerId="LiveId" clId="{B337BC4F-8DF7-4899-9594-FD1D2B81334B}" dt="2021-04-29T13:36:30.596" v="6199" actId="20577"/>
          <ac:spMkLst>
            <pc:docMk/>
            <pc:sldMk cId="3217280207" sldId="484"/>
            <ac:spMk id="30" creationId="{3611D47B-8FB6-4A76-93CA-AAE7E8084CF1}"/>
          </ac:spMkLst>
        </pc:spChg>
        <pc:spChg chg="add mod">
          <ac:chgData name="Siniša ᵀᴴᴱ ᴼᴿᴵᴳᴵᴻᴬᴸ Wolfenstein" userId="215f646470bc261a" providerId="LiveId" clId="{B337BC4F-8DF7-4899-9594-FD1D2B81334B}" dt="2021-04-29T13:36:40.156" v="6210" actId="20577"/>
          <ac:spMkLst>
            <pc:docMk/>
            <pc:sldMk cId="3217280207" sldId="484"/>
            <ac:spMk id="31" creationId="{B19801C5-10CA-4D59-A230-B2B7ADD54E6F}"/>
          </ac:spMkLst>
        </pc:spChg>
        <pc:spChg chg="add mod">
          <ac:chgData name="Siniša ᵀᴴᴱ ᴼᴿᴵᴳᴵᴻᴬᴸ Wolfenstein" userId="215f646470bc261a" providerId="LiveId" clId="{B337BC4F-8DF7-4899-9594-FD1D2B81334B}" dt="2021-04-29T13:36:52.089" v="6226" actId="20577"/>
          <ac:spMkLst>
            <pc:docMk/>
            <pc:sldMk cId="3217280207" sldId="484"/>
            <ac:spMk id="32" creationId="{CEE55B94-8477-4C89-873E-EC669920811F}"/>
          </ac:spMkLst>
        </pc:spChg>
        <pc:spChg chg="add mod">
          <ac:chgData name="Siniša ᵀᴴᴱ ᴼᴿᴵᴳᴵᴻᴬᴸ Wolfenstein" userId="215f646470bc261a" providerId="LiveId" clId="{B337BC4F-8DF7-4899-9594-FD1D2B81334B}" dt="2021-04-29T13:37:24.316" v="6240" actId="1076"/>
          <ac:spMkLst>
            <pc:docMk/>
            <pc:sldMk cId="3217280207" sldId="484"/>
            <ac:spMk id="33" creationId="{E9EE672B-C262-4E16-B2DB-DFE9D07EA9C9}"/>
          </ac:spMkLst>
        </pc:spChg>
        <pc:spChg chg="add mod">
          <ac:chgData name="Siniša ᵀᴴᴱ ᴼᴿᴵᴳᴵᴻᴬᴸ Wolfenstein" userId="215f646470bc261a" providerId="LiveId" clId="{B337BC4F-8DF7-4899-9594-FD1D2B81334B}" dt="2021-04-29T13:37:38.858" v="6249" actId="20577"/>
          <ac:spMkLst>
            <pc:docMk/>
            <pc:sldMk cId="3217280207" sldId="484"/>
            <ac:spMk id="34" creationId="{F4493051-AF65-4D5F-9473-A5BB90833FAA}"/>
          </ac:spMkLst>
        </pc:spChg>
        <pc:spChg chg="add mod">
          <ac:chgData name="Siniša ᵀᴴᴱ ᴼᴿᴵᴳᴵᴻᴬᴸ Wolfenstein" userId="215f646470bc261a" providerId="LiveId" clId="{B337BC4F-8DF7-4899-9594-FD1D2B81334B}" dt="2021-04-29T13:38:03.189" v="6259" actId="1037"/>
          <ac:spMkLst>
            <pc:docMk/>
            <pc:sldMk cId="3217280207" sldId="484"/>
            <ac:spMk id="35" creationId="{2B6645B5-0D3E-4C20-96F4-C8A54E326E61}"/>
          </ac:spMkLst>
        </pc:spChg>
        <pc:spChg chg="add mod">
          <ac:chgData name="Siniša ᵀᴴᴱ ᴼᴿᴵᴳᴵᴻᴬᴸ Wolfenstein" userId="215f646470bc261a" providerId="LiveId" clId="{B337BC4F-8DF7-4899-9594-FD1D2B81334B}" dt="2021-04-29T13:38:14.986" v="6272" actId="20577"/>
          <ac:spMkLst>
            <pc:docMk/>
            <pc:sldMk cId="3217280207" sldId="484"/>
            <ac:spMk id="36" creationId="{4F3273DE-C52F-4D54-9157-BABF327C4CAD}"/>
          </ac:spMkLst>
        </pc:spChg>
        <pc:spChg chg="add mod">
          <ac:chgData name="Siniša ᵀᴴᴱ ᴼᴿᴵᴳᴵᴻᴬᴸ Wolfenstein" userId="215f646470bc261a" providerId="LiveId" clId="{B337BC4F-8DF7-4899-9594-FD1D2B81334B}" dt="2021-04-29T13:38:32.819" v="6279" actId="20577"/>
          <ac:spMkLst>
            <pc:docMk/>
            <pc:sldMk cId="3217280207" sldId="484"/>
            <ac:spMk id="37" creationId="{487B9942-29E9-4AF1-9324-0C59D05F01DA}"/>
          </ac:spMkLst>
        </pc:spChg>
        <pc:spChg chg="add mod">
          <ac:chgData name="Siniša ᵀᴴᴱ ᴼᴿᴵᴳᴵᴻᴬᴸ Wolfenstein" userId="215f646470bc261a" providerId="LiveId" clId="{B337BC4F-8DF7-4899-9594-FD1D2B81334B}" dt="2021-04-29T13:38:46.891" v="6292" actId="20577"/>
          <ac:spMkLst>
            <pc:docMk/>
            <pc:sldMk cId="3217280207" sldId="484"/>
            <ac:spMk id="38" creationId="{6934A5B0-5A0D-457E-9584-3CEA914C66C3}"/>
          </ac:spMkLst>
        </pc:spChg>
        <pc:spChg chg="add mod">
          <ac:chgData name="Siniša ᵀᴴᴱ ᴼᴿᴵᴳᴵᴻᴬᴸ Wolfenstein" userId="215f646470bc261a" providerId="LiveId" clId="{B337BC4F-8DF7-4899-9594-FD1D2B81334B}" dt="2021-04-29T13:39:00.139" v="6302" actId="20577"/>
          <ac:spMkLst>
            <pc:docMk/>
            <pc:sldMk cId="3217280207" sldId="484"/>
            <ac:spMk id="39" creationId="{95263A3E-4BFE-4F5B-80A9-12CC0117439A}"/>
          </ac:spMkLst>
        </pc:spChg>
        <pc:spChg chg="add mod">
          <ac:chgData name="Siniša ᵀᴴᴱ ᴼᴿᴵᴳᴵᴻᴬᴸ Wolfenstein" userId="215f646470bc261a" providerId="LiveId" clId="{B337BC4F-8DF7-4899-9594-FD1D2B81334B}" dt="2021-04-29T13:39:13.607" v="6315" actId="20577"/>
          <ac:spMkLst>
            <pc:docMk/>
            <pc:sldMk cId="3217280207" sldId="484"/>
            <ac:spMk id="40" creationId="{3D6EA1C8-9765-4806-BE51-DAF36EA544F3}"/>
          </ac:spMkLst>
        </pc:spChg>
        <pc:picChg chg="mod">
          <ac:chgData name="Siniša ᵀᴴᴱ ᴼᴿᴵᴳᴵᴻᴬᴸ Wolfenstein" userId="215f646470bc261a" providerId="LiveId" clId="{B337BC4F-8DF7-4899-9594-FD1D2B81334B}" dt="2021-04-29T13:32:35.058" v="6053" actId="1036"/>
          <ac:picMkLst>
            <pc:docMk/>
            <pc:sldMk cId="3217280207" sldId="484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B337BC4F-8DF7-4899-9594-FD1D2B81334B}" dt="2021-04-29T13:30:57.040" v="5964" actId="14826"/>
          <ac:picMkLst>
            <pc:docMk/>
            <pc:sldMk cId="3217280207" sldId="484"/>
            <ac:picMk id="4" creationId="{1B2619D9-4F98-4A11-8FFE-57C7EB1F529A}"/>
          </ac:picMkLst>
        </pc:picChg>
      </pc:sldChg>
      <pc:sldChg chg="delSp modSp add delAnim modAnim">
        <pc:chgData name="Siniša ᵀᴴᴱ ᴼᴿᴵᴳᴵᴻᴬᴸ Wolfenstein" userId="215f646470bc261a" providerId="LiveId" clId="{B337BC4F-8DF7-4899-9594-FD1D2B81334B}" dt="2021-04-29T13:50:05.212" v="6529" actId="20577"/>
        <pc:sldMkLst>
          <pc:docMk/>
          <pc:sldMk cId="1981604653" sldId="485"/>
        </pc:sldMkLst>
        <pc:spChg chg="del">
          <ac:chgData name="Siniša ᵀᴴᴱ ᴼᴿᴵᴳᴵᴻᴬᴸ Wolfenstein" userId="215f646470bc261a" providerId="LiveId" clId="{B337BC4F-8DF7-4899-9594-FD1D2B81334B}" dt="2021-04-29T13:41:15.373" v="6323" actId="478"/>
          <ac:spMkLst>
            <pc:docMk/>
            <pc:sldMk cId="1981604653" sldId="485"/>
            <ac:spMk id="5" creationId="{8BAE718B-7DE6-464E-A18C-C756477F78D1}"/>
          </ac:spMkLst>
        </pc:spChg>
        <pc:spChg chg="mod">
          <ac:chgData name="Siniša ᵀᴴᴱ ᴼᴿᴵᴳᴵᴻᴬᴸ Wolfenstein" userId="215f646470bc261a" providerId="LiveId" clId="{B337BC4F-8DF7-4899-9594-FD1D2B81334B}" dt="2021-04-29T13:50:05.212" v="6529" actId="20577"/>
          <ac:spMkLst>
            <pc:docMk/>
            <pc:sldMk cId="1981604653" sldId="485"/>
            <ac:spMk id="11" creationId="{EF11D8A2-6508-418F-8A4E-B3FB2118CF91}"/>
          </ac:spMkLst>
        </pc:spChg>
        <pc:picChg chg="mod">
          <ac:chgData name="Siniša ᵀᴴᴱ ᴼᴿᴵᴳᴵᴻᴬᴸ Wolfenstein" userId="215f646470bc261a" providerId="LiveId" clId="{B337BC4F-8DF7-4899-9594-FD1D2B81334B}" dt="2021-04-29T13:45:21.484" v="6375" actId="1076"/>
          <ac:picMkLst>
            <pc:docMk/>
            <pc:sldMk cId="1981604653" sldId="485"/>
            <ac:picMk id="3" creationId="{827941F6-3050-41A2-8779-DC0892E81E0B}"/>
          </ac:picMkLst>
        </pc:picChg>
        <pc:picChg chg="mod">
          <ac:chgData name="Siniša ᵀᴴᴱ ᴼᴿᴵᴳᴵᴻᴬᴸ Wolfenstein" userId="215f646470bc261a" providerId="LiveId" clId="{B337BC4F-8DF7-4899-9594-FD1D2B81334B}" dt="2021-04-29T13:40:50.368" v="6319" actId="14826"/>
          <ac:picMkLst>
            <pc:docMk/>
            <pc:sldMk cId="1981604653" sldId="485"/>
            <ac:picMk id="4" creationId="{1B2619D9-4F98-4A11-8FFE-57C7EB1F529A}"/>
          </ac:picMkLst>
        </pc:picChg>
      </pc:sldChg>
      <pc:sldChg chg="add del ord">
        <pc:chgData name="Siniša ᵀᴴᴱ ᴼᴿᴵᴳᴵᴻᴬᴸ Wolfenstein" userId="215f646470bc261a" providerId="LiveId" clId="{B337BC4F-8DF7-4899-9594-FD1D2B81334B}" dt="2021-04-29T13:31:09.784" v="5967" actId="2696"/>
        <pc:sldMkLst>
          <pc:docMk/>
          <pc:sldMk cId="2498030841" sldId="485"/>
        </pc:sldMkLst>
      </pc:sldChg>
    </pc:docChg>
  </pc:docChgLst>
  <pc:docChgLst>
    <pc:chgData name="Siniša ᵀᴴᴱ ᴼᴿᴵᴳᴵᴻᴬᴸ Wolfenstein" userId="215f646470bc261a" providerId="LiveId" clId="{B8286DF6-407A-4385-9B05-204537352E0F}"/>
    <pc:docChg chg="undo custSel addSld delSld modSld sldOrd">
      <pc:chgData name="Siniša ᵀᴴᴱ ᴼᴿᴵᴳᴵᴻᴬᴸ Wolfenstein" userId="215f646470bc261a" providerId="LiveId" clId="{B8286DF6-407A-4385-9B05-204537352E0F}" dt="2021-02-27T12:18:45.581" v="2755"/>
      <pc:docMkLst>
        <pc:docMk/>
      </pc:docMkLst>
      <pc:sldChg chg="modSp">
        <pc:chgData name="Siniša ᵀᴴᴱ ᴼᴿᴵᴳᴵᴻᴬᴸ Wolfenstein" userId="215f646470bc261a" providerId="LiveId" clId="{B8286DF6-407A-4385-9B05-204537352E0F}" dt="2021-02-27T09:52:58.569" v="33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B8286DF6-407A-4385-9B05-204537352E0F}" dt="2021-02-27T09:52:45.029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B8286DF6-407A-4385-9B05-204537352E0F}" dt="2021-02-27T09:52:58.569" v="33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ord modAnim">
        <pc:chgData name="Siniša ᵀᴴᴱ ᴼᴿᴵᴳᴵᴻᴬᴸ Wolfenstein" userId="215f646470bc261a" providerId="LiveId" clId="{B8286DF6-407A-4385-9B05-204537352E0F}" dt="2021-02-27T10:16:39.529" v="1092"/>
        <pc:sldMkLst>
          <pc:docMk/>
          <pc:sldMk cId="369717677" sldId="440"/>
        </pc:sldMkLst>
        <pc:spChg chg="mod">
          <ac:chgData name="Siniša ᵀᴴᴱ ᴼᴿᴵᴳᴵᴻᴬᴸ Wolfenstein" userId="215f646470bc261a" providerId="LiveId" clId="{B8286DF6-407A-4385-9B05-204537352E0F}" dt="2021-02-27T10:16:29.390" v="1091" actId="207"/>
          <ac:spMkLst>
            <pc:docMk/>
            <pc:sldMk cId="369717677" sldId="440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B8286DF6-407A-4385-9B05-204537352E0F}" dt="2021-02-27T10:12:23.100" v="885" actId="1076"/>
          <ac:picMkLst>
            <pc:docMk/>
            <pc:sldMk cId="369717677" sldId="440"/>
            <ac:picMk id="2" creationId="{B69E1C10-ACFD-49C4-B019-6B92ED78F85E}"/>
          </ac:picMkLst>
        </pc:picChg>
        <pc:picChg chg="mod">
          <ac:chgData name="Siniša ᵀᴴᴱ ᴼᴿᴵᴳᴵᴻᴬᴸ Wolfenstein" userId="215f646470bc261a" providerId="LiveId" clId="{B8286DF6-407A-4385-9B05-204537352E0F}" dt="2021-02-27T10:12:13.367" v="882" actId="14826"/>
          <ac:picMkLst>
            <pc:docMk/>
            <pc:sldMk cId="369717677" sldId="440"/>
            <ac:picMk id="4" creationId="{1B2619D9-4F98-4A11-8FFE-57C7EB1F529A}"/>
          </ac:picMkLst>
        </pc:picChg>
      </pc:sldChg>
      <pc:sldChg chg="modSp add">
        <pc:chgData name="Siniša ᵀᴴᴱ ᴼᴿᴵᴳᴵᴻᴬᴸ Wolfenstein" userId="215f646470bc261a" providerId="LiveId" clId="{B8286DF6-407A-4385-9B05-204537352E0F}" dt="2021-02-27T12:15:46.396" v="2731" actId="20577"/>
        <pc:sldMkLst>
          <pc:docMk/>
          <pc:sldMk cId="1448836093" sldId="444"/>
        </pc:sldMkLst>
        <pc:spChg chg="mod">
          <ac:chgData name="Siniša ᵀᴴᴱ ᴼᴿᴵᴳᴵᴻᴬᴸ Wolfenstein" userId="215f646470bc261a" providerId="LiveId" clId="{B8286DF6-407A-4385-9B05-204537352E0F}" dt="2021-02-27T12:15:46.396" v="2731" actId="20577"/>
          <ac:spMkLst>
            <pc:docMk/>
            <pc:sldMk cId="1448836093" sldId="444"/>
            <ac:spMk id="18" creationId="{8619A0A9-4971-4637-BA0B-39A4F5D24D27}"/>
          </ac:spMkLst>
        </pc:spChg>
      </pc:sldChg>
      <pc:sldChg chg="modSp add modAnim">
        <pc:chgData name="Siniša ᵀᴴᴱ ᴼᴿᴵᴳᴵᴻᴬᴸ Wolfenstein" userId="215f646470bc261a" providerId="LiveId" clId="{B8286DF6-407A-4385-9B05-204537352E0F}" dt="2021-02-27T11:41:27.333" v="1229"/>
        <pc:sldMkLst>
          <pc:docMk/>
          <pc:sldMk cId="3065940442" sldId="457"/>
        </pc:sldMkLst>
        <pc:spChg chg="mod">
          <ac:chgData name="Siniša ᵀᴴᴱ ᴼᴿᴵᴳᴵᴻᴬᴸ Wolfenstein" userId="215f646470bc261a" providerId="LiveId" clId="{B8286DF6-407A-4385-9B05-204537352E0F}" dt="2021-02-27T11:41:02.513" v="1225" actId="255"/>
          <ac:spMkLst>
            <pc:docMk/>
            <pc:sldMk cId="3065940442" sldId="457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B8286DF6-407A-4385-9B05-204537352E0F}" dt="2021-02-27T11:38:42.097" v="1111" actId="20577"/>
          <ac:spMkLst>
            <pc:docMk/>
            <pc:sldMk cId="3065940442" sldId="457"/>
            <ac:spMk id="7" creationId="{0256D9EB-C20B-45FA-9F3D-124012366C9E}"/>
          </ac:spMkLst>
        </pc:spChg>
        <pc:picChg chg="mod">
          <ac:chgData name="Siniša ᵀᴴᴱ ᴼᴿᴵᴳᴵᴻᴬᴸ Wolfenstein" userId="215f646470bc261a" providerId="LiveId" clId="{B8286DF6-407A-4385-9B05-204537352E0F}" dt="2021-02-27T11:39:45.303" v="1115" actId="14100"/>
          <ac:picMkLst>
            <pc:docMk/>
            <pc:sldMk cId="3065940442" sldId="457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B8286DF6-407A-4385-9B05-204537352E0F}" dt="2021-02-27T11:39:08.908" v="1112" actId="14826"/>
          <ac:picMkLst>
            <pc:docMk/>
            <pc:sldMk cId="3065940442" sldId="457"/>
            <ac:picMk id="4" creationId="{1B2619D9-4F98-4A11-8FFE-57C7EB1F529A}"/>
          </ac:picMkLst>
        </pc:picChg>
      </pc:sldChg>
    </pc:docChg>
  </pc:docChgLst>
  <pc:docChgLst>
    <pc:chgData name="Siniša ᵀᴴᴱ ᴼᴿᴵᴳᴵᴻᴬᴸ Wolfenstein" userId="215f646470bc261a" providerId="LiveId" clId="{02FC7EFA-2E7F-4788-AACD-E0736368D5A1}"/>
    <pc:docChg chg="undo custSel addSld delSld modSld sldOrd">
      <pc:chgData name="Siniša ᵀᴴᴱ ᴼᴿᴵᴳᴵᴻᴬᴸ Wolfenstein" userId="215f646470bc261a" providerId="LiveId" clId="{02FC7EFA-2E7F-4788-AACD-E0736368D5A1}" dt="2021-03-26T16:16:23.363" v="2107" actId="20577"/>
      <pc:docMkLst>
        <pc:docMk/>
      </pc:docMkLst>
      <pc:sldChg chg="modSp">
        <pc:chgData name="Siniša ᵀᴴᴱ ᴼᴿᴵᴳᴵᴻᴬᴸ Wolfenstein" userId="215f646470bc261a" providerId="LiveId" clId="{02FC7EFA-2E7F-4788-AACD-E0736368D5A1}" dt="2021-03-26T08:59:07.950" v="38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02FC7EFA-2E7F-4788-AACD-E0736368D5A1}" dt="2021-03-26T08:59:07.950" v="3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02FC7EFA-2E7F-4788-AACD-E0736368D5A1}" dt="2021-03-26T08:58:48.222" v="20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ord modAnim">
        <pc:chgData name="Siniša ᵀᴴᴱ ᴼᴿᴵᴳᴵᴻᴬᴸ Wolfenstein" userId="215f646470bc261a" providerId="LiveId" clId="{02FC7EFA-2E7F-4788-AACD-E0736368D5A1}" dt="2021-03-26T09:17:08.478" v="915"/>
        <pc:sldMkLst>
          <pc:docMk/>
          <pc:sldMk cId="369717677" sldId="440"/>
        </pc:sldMkLst>
        <pc:spChg chg="mod">
          <ac:chgData name="Siniša ᵀᴴᴱ ᴼᴿᴵᴳᴵᴻᴬᴸ Wolfenstein" userId="215f646470bc261a" providerId="LiveId" clId="{02FC7EFA-2E7F-4788-AACD-E0736368D5A1}" dt="2021-03-26T09:17:06.283" v="914" actId="1076"/>
          <ac:spMkLst>
            <pc:docMk/>
            <pc:sldMk cId="369717677" sldId="440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02FC7EFA-2E7F-4788-AACD-E0736368D5A1}" dt="2021-03-26T09:17:03.076" v="913" actId="1076"/>
          <ac:picMkLst>
            <pc:docMk/>
            <pc:sldMk cId="369717677" sldId="440"/>
            <ac:picMk id="2" creationId="{B69E1C10-ACFD-49C4-B019-6B92ED78F85E}"/>
          </ac:picMkLst>
        </pc:picChg>
        <pc:picChg chg="mod">
          <ac:chgData name="Siniša ᵀᴴᴱ ᴼᴿᴵᴳᴵᴻᴬᴸ Wolfenstein" userId="215f646470bc261a" providerId="LiveId" clId="{02FC7EFA-2E7F-4788-AACD-E0736368D5A1}" dt="2021-03-26T09:15:23.229" v="807" actId="14826"/>
          <ac:picMkLst>
            <pc:docMk/>
            <pc:sldMk cId="369717677" sldId="440"/>
            <ac:picMk id="4" creationId="{1B2619D9-4F98-4A11-8FFE-57C7EB1F529A}"/>
          </ac:picMkLst>
        </pc:picChg>
      </pc:sldChg>
      <pc:sldChg chg="modSp ord">
        <pc:chgData name="Siniša ᵀᴴᴱ ᴼᴿᴵᴳᴵᴻᴬᴸ Wolfenstein" userId="215f646470bc261a" providerId="LiveId" clId="{02FC7EFA-2E7F-4788-AACD-E0736368D5A1}" dt="2021-03-26T16:16:23.363" v="2107" actId="20577"/>
        <pc:sldMkLst>
          <pc:docMk/>
          <pc:sldMk cId="1448836093" sldId="444"/>
        </pc:sldMkLst>
        <pc:spChg chg="mod">
          <ac:chgData name="Siniša ᵀᴴᴱ ᴼᴿᴵᴳᴵᴻᴬᴸ Wolfenstein" userId="215f646470bc261a" providerId="LiveId" clId="{02FC7EFA-2E7F-4788-AACD-E0736368D5A1}" dt="2021-03-26T16:16:23.363" v="2107" actId="20577"/>
          <ac:spMkLst>
            <pc:docMk/>
            <pc:sldMk cId="1448836093" sldId="444"/>
            <ac:spMk id="18" creationId="{8619A0A9-4971-4637-BA0B-39A4F5D24D27}"/>
          </ac:spMkLst>
        </pc:spChg>
      </pc:sldChg>
      <pc:sldChg chg="addSp modSp ord modAnim">
        <pc:chgData name="Siniša ᵀᴴᴱ ᴼᴿᴵᴳᴵᴻᴬᴸ Wolfenstein" userId="215f646470bc261a" providerId="LiveId" clId="{02FC7EFA-2E7F-4788-AACD-E0736368D5A1}" dt="2021-03-26T09:55:49.691" v="1350" actId="1036"/>
        <pc:sldMkLst>
          <pc:docMk/>
          <pc:sldMk cId="3065940442" sldId="457"/>
        </pc:sldMkLst>
        <pc:spChg chg="mod">
          <ac:chgData name="Siniša ᵀᴴᴱ ᴼᴿᴵᴳᴵᴻᴬᴸ Wolfenstein" userId="215f646470bc261a" providerId="LiveId" clId="{02FC7EFA-2E7F-4788-AACD-E0736368D5A1}" dt="2021-03-26T09:49:20.755" v="1217" actId="14100"/>
          <ac:spMkLst>
            <pc:docMk/>
            <pc:sldMk cId="3065940442" sldId="457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02FC7EFA-2E7F-4788-AACD-E0736368D5A1}" dt="2021-03-26T09:47:11.778" v="1102" actId="20577"/>
          <ac:spMkLst>
            <pc:docMk/>
            <pc:sldMk cId="3065940442" sldId="457"/>
            <ac:spMk id="7" creationId="{0256D9EB-C20B-45FA-9F3D-124012366C9E}"/>
          </ac:spMkLst>
        </pc:spChg>
        <pc:spChg chg="add mod">
          <ac:chgData name="Siniša ᵀᴴᴱ ᴼᴿᴵᴳᴵᴻᴬᴸ Wolfenstein" userId="215f646470bc261a" providerId="LiveId" clId="{02FC7EFA-2E7F-4788-AACD-E0736368D5A1}" dt="2021-03-26T09:53:59.594" v="1320" actId="20577"/>
          <ac:spMkLst>
            <pc:docMk/>
            <pc:sldMk cId="3065940442" sldId="457"/>
            <ac:spMk id="8" creationId="{F2F7DCEB-C654-49DA-A61F-41B631CC1888}"/>
          </ac:spMkLst>
        </pc:spChg>
        <pc:spChg chg="add mod">
          <ac:chgData name="Siniša ᵀᴴᴱ ᴼᴿᴵᴳᴵᴻᴬᴸ Wolfenstein" userId="215f646470bc261a" providerId="LiveId" clId="{02FC7EFA-2E7F-4788-AACD-E0736368D5A1}" dt="2021-03-26T09:55:49.691" v="1350" actId="1036"/>
          <ac:spMkLst>
            <pc:docMk/>
            <pc:sldMk cId="3065940442" sldId="457"/>
            <ac:spMk id="9" creationId="{6D4168B5-776C-4E31-B87F-048484A258F8}"/>
          </ac:spMkLst>
        </pc:spChg>
        <pc:picChg chg="mod">
          <ac:chgData name="Siniša ᵀᴴᴱ ᴼᴿᴵᴳᴵᴻᴬᴸ Wolfenstein" userId="215f646470bc261a" providerId="LiveId" clId="{02FC7EFA-2E7F-4788-AACD-E0736368D5A1}" dt="2021-03-26T09:48:06.358" v="1105" actId="1076"/>
          <ac:picMkLst>
            <pc:docMk/>
            <pc:sldMk cId="3065940442" sldId="457"/>
            <ac:picMk id="2" creationId="{79AB126F-5218-4223-8FB3-6BD5D18FF2B3}"/>
          </ac:picMkLst>
        </pc:picChg>
        <pc:picChg chg="add mod">
          <ac:chgData name="Siniša ᵀᴴᴱ ᴼᴿᴵᴳᴵᴻᴬᴸ Wolfenstein" userId="215f646470bc261a" providerId="LiveId" clId="{02FC7EFA-2E7F-4788-AACD-E0736368D5A1}" dt="2021-03-26T09:54:43.547" v="1330" actId="1036"/>
          <ac:picMkLst>
            <pc:docMk/>
            <pc:sldMk cId="3065940442" sldId="457"/>
            <ac:picMk id="3" creationId="{0428AD00-C961-4CC2-A4AF-6C1FFE08B936}"/>
          </ac:picMkLst>
        </pc:picChg>
        <pc:picChg chg="mod">
          <ac:chgData name="Siniša ᵀᴴᴱ ᴼᴿᴵᴳᴵᴻᴬᴸ Wolfenstein" userId="215f646470bc261a" providerId="LiveId" clId="{02FC7EFA-2E7F-4788-AACD-E0736368D5A1}" dt="2021-03-26T09:47:31.526" v="1103" actId="14826"/>
          <ac:picMkLst>
            <pc:docMk/>
            <pc:sldMk cId="3065940442" sldId="457"/>
            <ac:picMk id="4" creationId="{1B2619D9-4F98-4A11-8FFE-57C7EB1F529A}"/>
          </ac:picMkLst>
        </pc:picChg>
      </pc:sldChg>
      <pc:sldChg chg="addSp modSp add modAnim">
        <pc:chgData name="Siniša ᵀᴴᴱ ᴼᴿᴵᴳᴵᴻᴬᴸ Wolfenstein" userId="215f646470bc261a" providerId="LiveId" clId="{02FC7EFA-2E7F-4788-AACD-E0736368D5A1}" dt="2021-03-26T16:05:00.312" v="1994" actId="20577"/>
        <pc:sldMkLst>
          <pc:docMk/>
          <pc:sldMk cId="1690226049" sldId="469"/>
        </pc:sldMkLst>
        <pc:spChg chg="mod">
          <ac:chgData name="Siniša ᵀᴴᴱ ᴼᴿᴵᴳᴵᴻᴬᴸ Wolfenstein" userId="215f646470bc261a" providerId="LiveId" clId="{02FC7EFA-2E7F-4788-AACD-E0736368D5A1}" dt="2021-03-26T16:03:09.838" v="1974"/>
          <ac:spMkLst>
            <pc:docMk/>
            <pc:sldMk cId="1690226049" sldId="469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02FC7EFA-2E7F-4788-AACD-E0736368D5A1}" dt="2021-03-26T16:01:21.010" v="1945" actId="20577"/>
          <ac:spMkLst>
            <pc:docMk/>
            <pc:sldMk cId="1690226049" sldId="469"/>
            <ac:spMk id="7" creationId="{0256D9EB-C20B-45FA-9F3D-124012366C9E}"/>
          </ac:spMkLst>
        </pc:spChg>
        <pc:spChg chg="add mod">
          <ac:chgData name="Siniša ᵀᴴᴱ ᴼᴿᴵᴳᴵᴻᴬᴸ Wolfenstein" userId="215f646470bc261a" providerId="LiveId" clId="{02FC7EFA-2E7F-4788-AACD-E0736368D5A1}" dt="2021-03-26T16:04:19.236" v="1979" actId="1076"/>
          <ac:spMkLst>
            <pc:docMk/>
            <pc:sldMk cId="1690226049" sldId="469"/>
            <ac:spMk id="8" creationId="{8087D8F3-76F1-49BE-B3F4-D61694BDC5AF}"/>
          </ac:spMkLst>
        </pc:spChg>
        <pc:spChg chg="add mod">
          <ac:chgData name="Siniša ᵀᴴᴱ ᴼᴿᴵᴳᴵᴻᴬᴸ Wolfenstein" userId="215f646470bc261a" providerId="LiveId" clId="{02FC7EFA-2E7F-4788-AACD-E0736368D5A1}" dt="2021-03-26T16:04:26.649" v="1982" actId="20577"/>
          <ac:spMkLst>
            <pc:docMk/>
            <pc:sldMk cId="1690226049" sldId="469"/>
            <ac:spMk id="9" creationId="{3C9B201C-5745-4B3E-B49F-6C3281601774}"/>
          </ac:spMkLst>
        </pc:spChg>
        <pc:spChg chg="add mod">
          <ac:chgData name="Siniša ᵀᴴᴱ ᴼᴿᴵᴳᴵᴻᴬᴸ Wolfenstein" userId="215f646470bc261a" providerId="LiveId" clId="{02FC7EFA-2E7F-4788-AACD-E0736368D5A1}" dt="2021-03-26T16:04:33.950" v="1985" actId="20577"/>
          <ac:spMkLst>
            <pc:docMk/>
            <pc:sldMk cId="1690226049" sldId="469"/>
            <ac:spMk id="10" creationId="{959B6BF5-AB59-4F8E-870C-C14BD3C2E522}"/>
          </ac:spMkLst>
        </pc:spChg>
        <pc:spChg chg="add mod">
          <ac:chgData name="Siniša ᵀᴴᴱ ᴼᴿᴵᴳᴵᴻᴬᴸ Wolfenstein" userId="215f646470bc261a" providerId="LiveId" clId="{02FC7EFA-2E7F-4788-AACD-E0736368D5A1}" dt="2021-03-26T16:04:45.135" v="1988" actId="20577"/>
          <ac:spMkLst>
            <pc:docMk/>
            <pc:sldMk cId="1690226049" sldId="469"/>
            <ac:spMk id="11" creationId="{900AFFB7-BB5B-4F4A-BE04-1FFC157F42B8}"/>
          </ac:spMkLst>
        </pc:spChg>
        <pc:spChg chg="add mod">
          <ac:chgData name="Siniša ᵀᴴᴱ ᴼᴿᴵᴳᴵᴻᴬᴸ Wolfenstein" userId="215f646470bc261a" providerId="LiveId" clId="{02FC7EFA-2E7F-4788-AACD-E0736368D5A1}" dt="2021-03-26T16:04:50.785" v="1991" actId="20577"/>
          <ac:spMkLst>
            <pc:docMk/>
            <pc:sldMk cId="1690226049" sldId="469"/>
            <ac:spMk id="12" creationId="{5A34A91C-F93F-4D93-92E1-25F1183504DD}"/>
          </ac:spMkLst>
        </pc:spChg>
        <pc:spChg chg="add mod">
          <ac:chgData name="Siniša ᵀᴴᴱ ᴼᴿᴵᴳᴵᴻᴬᴸ Wolfenstein" userId="215f646470bc261a" providerId="LiveId" clId="{02FC7EFA-2E7F-4788-AACD-E0736368D5A1}" dt="2021-03-26T16:05:00.312" v="1994" actId="20577"/>
          <ac:spMkLst>
            <pc:docMk/>
            <pc:sldMk cId="1690226049" sldId="469"/>
            <ac:spMk id="13" creationId="{8E626DFE-A306-4BD7-BFA7-DF241B3A90BB}"/>
          </ac:spMkLst>
        </pc:spChg>
        <pc:picChg chg="mod">
          <ac:chgData name="Siniša ᵀᴴᴱ ᴼᴿᴵᴳᴵᴻᴬᴸ Wolfenstein" userId="215f646470bc261a" providerId="LiveId" clId="{02FC7EFA-2E7F-4788-AACD-E0736368D5A1}" dt="2021-03-26T16:01:57.067" v="1949" actId="14100"/>
          <ac:picMkLst>
            <pc:docMk/>
            <pc:sldMk cId="1690226049" sldId="469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02FC7EFA-2E7F-4788-AACD-E0736368D5A1}" dt="2021-03-26T16:01:47.964" v="1946" actId="1076"/>
          <ac:picMkLst>
            <pc:docMk/>
            <pc:sldMk cId="1690226049" sldId="469"/>
            <ac:picMk id="4" creationId="{1B2619D9-4F98-4A11-8FFE-57C7EB1F52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4909386f-a5cf-4ecc-b156-81b91c4d30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13z8b53a2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7;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Which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way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to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go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Making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plans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"/>
            <a:ext cx="5126917" cy="6854639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538230" y="328601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89</a:t>
            </a:r>
            <a:br>
              <a:rPr lang="hr-HR" sz="2000" b="1" dirty="0"/>
            </a:b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5" y="1855541"/>
            <a:ext cx="10342797" cy="467385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97530064-4E18-47FE-948C-A027255C3A97}"/>
              </a:ext>
            </a:extLst>
          </p:cNvPr>
          <p:cNvSpPr txBox="1">
            <a:spLocks/>
          </p:cNvSpPr>
          <p:nvPr/>
        </p:nvSpPr>
        <p:spPr>
          <a:xfrm>
            <a:off x="3007830" y="2428489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help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C134015E-EAA3-4C7D-9F29-B029D52AA197}"/>
              </a:ext>
            </a:extLst>
          </p:cNvPr>
          <p:cNvSpPr txBox="1">
            <a:spLocks/>
          </p:cNvSpPr>
          <p:nvPr/>
        </p:nvSpPr>
        <p:spPr>
          <a:xfrm>
            <a:off x="4166125" y="2939385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paint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1E21492A-DDEB-4216-AC64-FC8CE8FADA5F}"/>
              </a:ext>
            </a:extLst>
          </p:cNvPr>
          <p:cNvSpPr txBox="1">
            <a:spLocks/>
          </p:cNvSpPr>
          <p:nvPr/>
        </p:nvSpPr>
        <p:spPr>
          <a:xfrm>
            <a:off x="4172181" y="3441271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going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rain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81F8892E-6611-4B96-9133-304F1E91B286}"/>
              </a:ext>
            </a:extLst>
          </p:cNvPr>
          <p:cNvSpPr txBox="1">
            <a:spLocks/>
          </p:cNvSpPr>
          <p:nvPr/>
        </p:nvSpPr>
        <p:spPr>
          <a:xfrm>
            <a:off x="4293869" y="3941473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call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55486FDD-78AD-4A4B-BDE0-DC6056AEAB53}"/>
              </a:ext>
            </a:extLst>
          </p:cNvPr>
          <p:cNvSpPr txBox="1">
            <a:spLocks/>
          </p:cNvSpPr>
          <p:nvPr/>
        </p:nvSpPr>
        <p:spPr>
          <a:xfrm>
            <a:off x="2677222" y="4453093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wear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B130CEF2-E04A-4D61-86E7-13C79C5700E7}"/>
              </a:ext>
            </a:extLst>
          </p:cNvPr>
          <p:cNvSpPr txBox="1">
            <a:spLocks/>
          </p:cNvSpPr>
          <p:nvPr/>
        </p:nvSpPr>
        <p:spPr>
          <a:xfrm>
            <a:off x="2324897" y="4943561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going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visit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5C891753-4F96-4D46-9AD8-16CD870ACBCE}"/>
              </a:ext>
            </a:extLst>
          </p:cNvPr>
          <p:cNvSpPr txBox="1">
            <a:spLocks/>
          </p:cNvSpPr>
          <p:nvPr/>
        </p:nvSpPr>
        <p:spPr>
          <a:xfrm>
            <a:off x="4097885" y="5449203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going</a:t>
            </a:r>
            <a:r>
              <a:rPr lang="hr-HR" sz="1800" i="1" dirty="0">
                <a:solidFill>
                  <a:srgbClr val="FF0000"/>
                </a:solidFill>
              </a:rPr>
              <a:t> to bite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07974D18-4DCB-4476-87F0-AA0A41701142}"/>
              </a:ext>
            </a:extLst>
          </p:cNvPr>
          <p:cNvSpPr txBox="1">
            <a:spLocks/>
          </p:cNvSpPr>
          <p:nvPr/>
        </p:nvSpPr>
        <p:spPr>
          <a:xfrm>
            <a:off x="3645638" y="5962658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not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write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18297"/>
            <a:ext cx="5105130" cy="682551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27941F6-3050-41A2-8779-DC0892E81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3" y="1951629"/>
            <a:ext cx="11177250" cy="336531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Vidi izvornu sliku">
            <a:extLst>
              <a:ext uri="{FF2B5EF4-FFF2-40B4-BE49-F238E27FC236}">
                <a16:creationId xmlns:a16="http://schemas.microsoft.com/office/drawing/2014/main" id="{C543ED85-E5CA-4DB5-A056-7B4E73FB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56" y="294136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idi izvornu sliku">
            <a:extLst>
              <a:ext uri="{FF2B5EF4-FFF2-40B4-BE49-F238E27FC236}">
                <a16:creationId xmlns:a16="http://schemas.microsoft.com/office/drawing/2014/main" id="{C239F0DA-FE8F-40E4-96DC-68F9C65FE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38" y="3893022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idi izvornu sliku">
            <a:extLst>
              <a:ext uri="{FF2B5EF4-FFF2-40B4-BE49-F238E27FC236}">
                <a16:creationId xmlns:a16="http://schemas.microsoft.com/office/drawing/2014/main" id="{8045C14C-416F-4BF5-8AF8-1D8EFF828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38" y="4762020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idi izvornu sliku">
            <a:extLst>
              <a:ext uri="{FF2B5EF4-FFF2-40B4-BE49-F238E27FC236}">
                <a16:creationId xmlns:a16="http://schemas.microsoft.com/office/drawing/2014/main" id="{B4AB5276-6519-4567-A9CA-85579AEF6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481" y="294136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idi izvornu sliku">
            <a:extLst>
              <a:ext uri="{FF2B5EF4-FFF2-40B4-BE49-F238E27FC236}">
                <a16:creationId xmlns:a16="http://schemas.microsoft.com/office/drawing/2014/main" id="{16284927-ED3A-4B9B-B586-7E511C437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326" y="3852078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18297"/>
            <a:ext cx="5105130" cy="682551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27941F6-3050-41A2-8779-DC0892E81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77" y="2047163"/>
            <a:ext cx="10430299" cy="368190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91940BA0-8F51-4224-AC1E-D237E69421AD}"/>
              </a:ext>
            </a:extLst>
          </p:cNvPr>
          <p:cNvSpPr txBox="1">
            <a:spLocks/>
          </p:cNvSpPr>
          <p:nvPr/>
        </p:nvSpPr>
        <p:spPr>
          <a:xfrm>
            <a:off x="2721226" y="2619557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am </a:t>
            </a:r>
            <a:r>
              <a:rPr lang="hr-HR" sz="1800" i="1" dirty="0" err="1">
                <a:solidFill>
                  <a:srgbClr val="FF0000"/>
                </a:solidFill>
              </a:rPr>
              <a:t>going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be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94C0A37-94A6-4F38-8A1F-0B236E2072DD}"/>
              </a:ext>
            </a:extLst>
          </p:cNvPr>
          <p:cNvSpPr txBox="1">
            <a:spLocks/>
          </p:cNvSpPr>
          <p:nvPr/>
        </p:nvSpPr>
        <p:spPr>
          <a:xfrm rot="21156164">
            <a:off x="3862723" y="2965656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are </a:t>
            </a:r>
            <a:r>
              <a:rPr lang="hr-HR" sz="1800" i="1" dirty="0" err="1">
                <a:solidFill>
                  <a:srgbClr val="FF0000"/>
                </a:solidFill>
              </a:rPr>
              <a:t>going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visit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9B4C1FDA-13C1-492C-88CC-148BF2243BAF}"/>
              </a:ext>
            </a:extLst>
          </p:cNvPr>
          <p:cNvSpPr txBox="1">
            <a:spLocks/>
          </p:cNvSpPr>
          <p:nvPr/>
        </p:nvSpPr>
        <p:spPr>
          <a:xfrm>
            <a:off x="2816762" y="3530123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buy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79FA3E79-DD25-42C7-AB07-AFF6B38910BE}"/>
              </a:ext>
            </a:extLst>
          </p:cNvPr>
          <p:cNvSpPr txBox="1">
            <a:spLocks/>
          </p:cNvSpPr>
          <p:nvPr/>
        </p:nvSpPr>
        <p:spPr>
          <a:xfrm rot="21253365">
            <a:off x="2491562" y="3900786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going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invite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8AAA6854-5C96-42C1-9A3F-4B319A30A77C}"/>
              </a:ext>
            </a:extLst>
          </p:cNvPr>
          <p:cNvSpPr txBox="1">
            <a:spLocks/>
          </p:cNvSpPr>
          <p:nvPr/>
        </p:nvSpPr>
        <p:spPr>
          <a:xfrm>
            <a:off x="4099588" y="4449722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going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rain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6498A605-A0FF-40CE-99EF-B45D1CF38ECE}"/>
              </a:ext>
            </a:extLst>
          </p:cNvPr>
          <p:cNvSpPr txBox="1">
            <a:spLocks/>
          </p:cNvSpPr>
          <p:nvPr/>
        </p:nvSpPr>
        <p:spPr>
          <a:xfrm>
            <a:off x="2742532" y="4900390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won’t</a:t>
            </a:r>
            <a:r>
              <a:rPr lang="hr-HR" sz="1800" i="1" dirty="0">
                <a:solidFill>
                  <a:srgbClr val="FF0000"/>
                </a:solidFill>
              </a:rPr>
              <a:t> start</a:t>
            </a:r>
          </a:p>
        </p:txBody>
      </p:sp>
    </p:spTree>
    <p:extLst>
      <p:ext uri="{BB962C8B-B14F-4D97-AF65-F5344CB8AC3E}">
        <p14:creationId xmlns:p14="http://schemas.microsoft.com/office/powerpoint/2010/main" val="12096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3568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endParaRPr lang="hr-HR" sz="2000" i="1" dirty="0"/>
          </a:p>
          <a:p>
            <a:pPr marL="0" indent="0" algn="ctr">
              <a:buNone/>
            </a:pPr>
            <a:r>
              <a:rPr lang="hr-HR" sz="2000" u="sng" dirty="0">
                <a:hlinkClick r:id="rId4"/>
              </a:rPr>
              <a:t>https://www.e-sfera.hr/dodatni-digitalni-sadrzaji/4909386f-a5cf-4ecc-b156-81b91c4d30ce/</a:t>
            </a:r>
            <a:endParaRPr lang="hr-HR" sz="2000" u="sng" dirty="0"/>
          </a:p>
          <a:p>
            <a:pPr marL="0" indent="0" algn="ctr">
              <a:buNone/>
            </a:pPr>
            <a:r>
              <a:rPr lang="en-US" sz="2000" b="1" u="sng" dirty="0"/>
              <a:t>7 time-management tips</a:t>
            </a:r>
            <a:endParaRPr lang="hr-HR" sz="2000" b="1" u="sng" dirty="0"/>
          </a:p>
        </p:txBody>
      </p:sp>
    </p:spTree>
    <p:extLst>
      <p:ext uri="{BB962C8B-B14F-4D97-AF65-F5344CB8AC3E}">
        <p14:creationId xmlns:p14="http://schemas.microsoft.com/office/powerpoint/2010/main" val="14488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-32743" y="429764"/>
            <a:ext cx="5123397" cy="642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Where are you</a:t>
            </a:r>
            <a:r>
              <a:rPr lang="hr-HR" sz="2000" b="1" dirty="0"/>
              <a:t> </a:t>
            </a:r>
            <a:r>
              <a:rPr lang="en-US" sz="2000" b="1" dirty="0"/>
              <a:t>going to spend your summer holidays? </a:t>
            </a:r>
            <a:endParaRPr lang="hr-HR" sz="2000" b="1" dirty="0"/>
          </a:p>
          <a:p>
            <a:pPr marL="0" indent="0">
              <a:buNone/>
            </a:pPr>
            <a:br>
              <a:rPr lang="hr-HR" sz="2000" b="1" dirty="0"/>
            </a:br>
            <a:r>
              <a:rPr lang="en-US" sz="2000" b="1" dirty="0"/>
              <a:t>Where</a:t>
            </a:r>
            <a:r>
              <a:rPr lang="hr-HR" sz="2000" b="1" dirty="0"/>
              <a:t> </a:t>
            </a:r>
            <a:r>
              <a:rPr lang="en-US" sz="2000" b="1" dirty="0"/>
              <a:t>are you going to stay? </a:t>
            </a:r>
            <a:endParaRPr lang="hr-HR" sz="2000" b="1" dirty="0"/>
          </a:p>
          <a:p>
            <a:pPr marL="0" indent="0">
              <a:buNone/>
            </a:pPr>
            <a:br>
              <a:rPr lang="hr-HR" sz="2000" b="1" dirty="0"/>
            </a:br>
            <a:r>
              <a:rPr lang="en-US" sz="2000" b="1" dirty="0"/>
              <a:t>What are you going to</a:t>
            </a:r>
            <a:r>
              <a:rPr lang="hr-HR" sz="2000" b="1" dirty="0"/>
              <a:t> </a:t>
            </a:r>
            <a:r>
              <a:rPr lang="en-US" sz="2000" b="1" dirty="0"/>
              <a:t>see/ visit there? </a:t>
            </a:r>
            <a:endParaRPr lang="hr-HR" sz="2000" b="1" dirty="0"/>
          </a:p>
          <a:p>
            <a:pPr marL="0" indent="0">
              <a:buNone/>
            </a:pPr>
            <a:br>
              <a:rPr lang="hr-HR" sz="2000" b="1" dirty="0"/>
            </a:br>
            <a:r>
              <a:rPr lang="en-US" sz="2000" b="1" dirty="0"/>
              <a:t>Who is going to go with you?</a:t>
            </a:r>
            <a:endParaRPr lang="hr-HR" sz="2000" b="1" dirty="0"/>
          </a:p>
          <a:p>
            <a:pPr marL="0" indent="0">
              <a:buNone/>
            </a:pPr>
            <a:br>
              <a:rPr lang="hr-HR" sz="2000" b="1" dirty="0"/>
            </a:br>
            <a:r>
              <a:rPr lang="en-US" sz="2000" b="1" dirty="0"/>
              <a:t>Are you maybe going to go alone? </a:t>
            </a:r>
            <a:endParaRPr lang="hr-HR" sz="2000" b="1" dirty="0"/>
          </a:p>
          <a:p>
            <a:pPr marL="0" indent="0">
              <a:buNone/>
            </a:pPr>
            <a:br>
              <a:rPr lang="hr-HR" sz="2000" b="1" dirty="0"/>
            </a:br>
            <a:r>
              <a:rPr lang="en-US" sz="2000" b="1" dirty="0"/>
              <a:t>How are</a:t>
            </a:r>
            <a:r>
              <a:rPr lang="hr-HR" sz="2000" b="1" dirty="0"/>
              <a:t> </a:t>
            </a:r>
            <a:r>
              <a:rPr lang="en-US" sz="2000" b="1" dirty="0"/>
              <a:t>you going to get there?</a:t>
            </a:r>
            <a:br>
              <a:rPr lang="hr-HR" sz="2000" i="1" dirty="0"/>
            </a:br>
            <a:endParaRPr lang="hr-HR" sz="20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6" y="-15346"/>
            <a:ext cx="5118152" cy="6842921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183142" y="272956"/>
            <a:ext cx="7008858" cy="795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Maria is in Liverpool. She and Kayla are making plans</a:t>
            </a:r>
            <a:r>
              <a:rPr lang="hr-HR" sz="2000" b="1" dirty="0"/>
              <a:t> </a:t>
            </a:r>
            <a:r>
              <a:rPr lang="en-US" sz="2000" b="1" dirty="0"/>
              <a:t>for Maria's stay in Liverpool.</a:t>
            </a:r>
            <a:r>
              <a:rPr lang="hr-HR" sz="2000" b="1" dirty="0"/>
              <a:t> </a:t>
            </a:r>
            <a:r>
              <a:rPr lang="en-US" sz="2000" b="1" dirty="0"/>
              <a:t>Listen to their conversation and say:</a:t>
            </a:r>
            <a:r>
              <a:rPr lang="hr-HR" sz="2000" b="1" dirty="0"/>
              <a:t> </a:t>
            </a:r>
            <a:r>
              <a:rPr lang="en-US" sz="2000" b="1" dirty="0"/>
              <a:t>What are they planning to see?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25" y="2274178"/>
            <a:ext cx="9548113" cy="431086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07_35_Making_plans">
            <a:hlinkClick r:id="" action="ppaction://media"/>
            <a:extLst>
              <a:ext uri="{FF2B5EF4-FFF2-40B4-BE49-F238E27FC236}">
                <a16:creationId xmlns:a16="http://schemas.microsoft.com/office/drawing/2014/main" id="{6A512210-AF58-47BB-B9B9-18B451426F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36882" y="995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54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build="p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99" y="69798"/>
            <a:ext cx="5091911" cy="680944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2" y="45521"/>
            <a:ext cx="4779229" cy="6858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871CC03A-3EEE-44F7-8F89-6AD72761EB19}"/>
              </a:ext>
            </a:extLst>
          </p:cNvPr>
          <p:cNvSpPr txBox="1">
            <a:spLocks/>
          </p:cNvSpPr>
          <p:nvPr/>
        </p:nvSpPr>
        <p:spPr>
          <a:xfrm>
            <a:off x="1901485" y="818581"/>
            <a:ext cx="29571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      are                       </a:t>
            </a:r>
            <a:r>
              <a:rPr lang="hr-HR" sz="1800" i="1" dirty="0" err="1">
                <a:solidFill>
                  <a:srgbClr val="FF0000"/>
                </a:solidFill>
              </a:rPr>
              <a:t>going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26414E4-792C-4521-811A-CE3E9705BF80}"/>
              </a:ext>
            </a:extLst>
          </p:cNvPr>
          <p:cNvSpPr txBox="1">
            <a:spLocks/>
          </p:cNvSpPr>
          <p:nvPr/>
        </p:nvSpPr>
        <p:spPr>
          <a:xfrm>
            <a:off x="1328279" y="1333620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     </a:t>
            </a: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E289D845-A0FE-4803-B252-A1C0EFB0160C}"/>
              </a:ext>
            </a:extLst>
          </p:cNvPr>
          <p:cNvSpPr txBox="1">
            <a:spLocks/>
          </p:cNvSpPr>
          <p:nvPr/>
        </p:nvSpPr>
        <p:spPr>
          <a:xfrm>
            <a:off x="1901485" y="2283160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    </a:t>
            </a: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34B1EE3C-00F6-4222-9EB5-497E96EA72FF}"/>
              </a:ext>
            </a:extLst>
          </p:cNvPr>
          <p:cNvSpPr txBox="1">
            <a:spLocks/>
          </p:cNvSpPr>
          <p:nvPr/>
        </p:nvSpPr>
        <p:spPr>
          <a:xfrm>
            <a:off x="1599659" y="3029323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am </a:t>
            </a:r>
            <a:r>
              <a:rPr lang="hr-HR" sz="1800" i="1" dirty="0" err="1">
                <a:solidFill>
                  <a:srgbClr val="FF0000"/>
                </a:solidFill>
              </a:rPr>
              <a:t>going</a:t>
            </a:r>
            <a:r>
              <a:rPr lang="hr-HR" sz="1800" i="1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388FF71F-588A-4ED4-8E75-E03636AA62F3}"/>
              </a:ext>
            </a:extLst>
          </p:cNvPr>
          <p:cNvSpPr txBox="1">
            <a:spLocks/>
          </p:cNvSpPr>
          <p:nvPr/>
        </p:nvSpPr>
        <p:spPr>
          <a:xfrm>
            <a:off x="2274575" y="4024007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are </a:t>
            </a:r>
            <a:r>
              <a:rPr lang="hr-HR" sz="1800" i="1" dirty="0" err="1">
                <a:solidFill>
                  <a:srgbClr val="FF0000"/>
                </a:solidFill>
              </a:rPr>
              <a:t>going</a:t>
            </a:r>
            <a:r>
              <a:rPr lang="hr-HR" sz="1800" i="1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0BB039AC-5707-4DEC-95F8-C18C4EECC24E}"/>
              </a:ext>
            </a:extLst>
          </p:cNvPr>
          <p:cNvSpPr txBox="1">
            <a:spLocks/>
          </p:cNvSpPr>
          <p:nvPr/>
        </p:nvSpPr>
        <p:spPr>
          <a:xfrm>
            <a:off x="1599659" y="4249386"/>
            <a:ext cx="171369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going</a:t>
            </a:r>
            <a:r>
              <a:rPr lang="hr-HR" sz="1800" i="1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346524E0-9082-4D1F-8677-CD6CA6ED69EF}"/>
              </a:ext>
            </a:extLst>
          </p:cNvPr>
          <p:cNvSpPr txBox="1">
            <a:spLocks/>
          </p:cNvSpPr>
          <p:nvPr/>
        </p:nvSpPr>
        <p:spPr>
          <a:xfrm>
            <a:off x="973437" y="4732284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are </a:t>
            </a:r>
            <a:r>
              <a:rPr lang="hr-HR" sz="1800" i="1" dirty="0" err="1">
                <a:solidFill>
                  <a:srgbClr val="FF0000"/>
                </a:solidFill>
              </a:rPr>
              <a:t>going</a:t>
            </a:r>
            <a:r>
              <a:rPr lang="hr-HR" sz="1800" i="1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C627B743-596A-49DA-BBFC-A683F91291F4}"/>
              </a:ext>
            </a:extLst>
          </p:cNvPr>
          <p:cNvSpPr txBox="1">
            <a:spLocks/>
          </p:cNvSpPr>
          <p:nvPr/>
        </p:nvSpPr>
        <p:spPr>
          <a:xfrm>
            <a:off x="1901485" y="5223881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are </a:t>
            </a:r>
            <a:r>
              <a:rPr lang="hr-HR" sz="1800" i="1" dirty="0" err="1">
                <a:solidFill>
                  <a:srgbClr val="FF0000"/>
                </a:solidFill>
              </a:rPr>
              <a:t>going</a:t>
            </a:r>
            <a:r>
              <a:rPr lang="hr-HR" sz="1800" i="1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235A0456-1431-4C3C-A4A0-CAFE9E8977F6}"/>
              </a:ext>
            </a:extLst>
          </p:cNvPr>
          <p:cNvSpPr txBox="1">
            <a:spLocks/>
          </p:cNvSpPr>
          <p:nvPr/>
        </p:nvSpPr>
        <p:spPr>
          <a:xfrm>
            <a:off x="2701079" y="5726968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going</a:t>
            </a:r>
            <a:r>
              <a:rPr lang="hr-HR" sz="1800" i="1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1472CFFB-0765-4E80-99DE-7B3383191AC7}"/>
              </a:ext>
            </a:extLst>
          </p:cNvPr>
          <p:cNvSpPr txBox="1">
            <a:spLocks/>
          </p:cNvSpPr>
          <p:nvPr/>
        </p:nvSpPr>
        <p:spPr>
          <a:xfrm>
            <a:off x="1439013" y="5947968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         </a:t>
            </a: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DAF1551E-22EE-4053-BE07-221179713CA2}"/>
              </a:ext>
            </a:extLst>
          </p:cNvPr>
          <p:cNvSpPr txBox="1">
            <a:spLocks/>
          </p:cNvSpPr>
          <p:nvPr/>
        </p:nvSpPr>
        <p:spPr>
          <a:xfrm>
            <a:off x="1531499" y="6210278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        </a:t>
            </a: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F7C79C14-4AEB-4F98-9A93-35D6939C5DA1}"/>
              </a:ext>
            </a:extLst>
          </p:cNvPr>
          <p:cNvSpPr txBox="1">
            <a:spLocks/>
          </p:cNvSpPr>
          <p:nvPr/>
        </p:nvSpPr>
        <p:spPr>
          <a:xfrm>
            <a:off x="1751695" y="6455845"/>
            <a:ext cx="1892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        </a:t>
            </a: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endParaRPr lang="hr-HR" sz="1800" i="1" dirty="0">
              <a:solidFill>
                <a:srgbClr val="FF0000"/>
              </a:solidFill>
            </a:endParaRPr>
          </a:p>
        </p:txBody>
      </p:sp>
      <p:pic>
        <p:nvPicPr>
          <p:cNvPr id="3" name="07_35_Making_plans">
            <a:hlinkClick r:id="" action="ppaction://media"/>
            <a:extLst>
              <a:ext uri="{FF2B5EF4-FFF2-40B4-BE49-F238E27FC236}">
                <a16:creationId xmlns:a16="http://schemas.microsoft.com/office/drawing/2014/main" id="{162D7DD7-6326-4435-95D7-7A6A870CA6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08605" y="2540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4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4"/>
            <a:ext cx="5091911" cy="6809445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276883" y="1227758"/>
            <a:ext cx="6915117" cy="449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i="1" dirty="0">
                <a:solidFill>
                  <a:srgbClr val="0070C0"/>
                </a:solidFill>
              </a:rPr>
              <a:t>Future </a:t>
            </a:r>
            <a:r>
              <a:rPr lang="hr-HR" sz="2000" b="1" i="1" dirty="0" err="1">
                <a:solidFill>
                  <a:srgbClr val="0070C0"/>
                </a:solidFill>
              </a:rPr>
              <a:t>Simple</a:t>
            </a:r>
            <a:r>
              <a:rPr lang="hr-HR" sz="2000" b="1" i="1" dirty="0">
                <a:solidFill>
                  <a:srgbClr val="0070C0"/>
                </a:solidFill>
              </a:rPr>
              <a:t> </a:t>
            </a:r>
            <a:r>
              <a:rPr lang="hr-HR" sz="2000" i="1" dirty="0">
                <a:solidFill>
                  <a:srgbClr val="0070C0"/>
                </a:solidFill>
              </a:rPr>
              <a:t>(WILL + glagol) koristimo kako bismo izrazili:</a:t>
            </a:r>
          </a:p>
          <a:p>
            <a:pPr marL="457200" indent="-457200">
              <a:buAutoNum type="alphaLcParenR"/>
            </a:pPr>
            <a:r>
              <a:rPr lang="hr-HR" sz="2000" i="1" dirty="0">
                <a:solidFill>
                  <a:srgbClr val="0070C0"/>
                </a:solidFill>
              </a:rPr>
              <a:t>dobrovoljnu radnju (nešto što govornik želi napraviti ili se nudi da napravi)</a:t>
            </a:r>
          </a:p>
          <a:p>
            <a:pPr marL="457200" indent="-457200">
              <a:buAutoNum type="alphaLcParenR"/>
            </a:pPr>
            <a:r>
              <a:rPr lang="hr-HR" sz="2000" i="1" dirty="0">
                <a:solidFill>
                  <a:srgbClr val="0070C0"/>
                </a:solidFill>
              </a:rPr>
              <a:t>Obećanje</a:t>
            </a:r>
          </a:p>
          <a:p>
            <a:pPr marL="0" indent="0">
              <a:buNone/>
            </a:pPr>
            <a:r>
              <a:rPr lang="hr-HR" sz="2000" b="1" i="1" dirty="0" err="1">
                <a:solidFill>
                  <a:srgbClr val="0070C0"/>
                </a:solidFill>
              </a:rPr>
              <a:t>Going</a:t>
            </a:r>
            <a:r>
              <a:rPr lang="hr-HR" sz="2000" b="1" i="1" dirty="0">
                <a:solidFill>
                  <a:srgbClr val="0070C0"/>
                </a:solidFill>
              </a:rPr>
              <a:t> to oblik </a:t>
            </a:r>
            <a:r>
              <a:rPr lang="hr-HR" sz="2000" i="1" dirty="0">
                <a:solidFill>
                  <a:srgbClr val="0070C0"/>
                </a:solidFill>
              </a:rPr>
              <a:t>(am/</a:t>
            </a:r>
            <a:r>
              <a:rPr lang="hr-HR" sz="2000" i="1" dirty="0" err="1">
                <a:solidFill>
                  <a:srgbClr val="0070C0"/>
                </a:solidFill>
              </a:rPr>
              <a:t>is</a:t>
            </a:r>
            <a:r>
              <a:rPr lang="hr-HR" sz="2000" i="1" dirty="0">
                <a:solidFill>
                  <a:srgbClr val="0070C0"/>
                </a:solidFill>
              </a:rPr>
              <a:t>/are + </a:t>
            </a:r>
            <a:r>
              <a:rPr lang="hr-HR" sz="2000" i="1" dirty="0" err="1">
                <a:solidFill>
                  <a:srgbClr val="0070C0"/>
                </a:solidFill>
              </a:rPr>
              <a:t>going</a:t>
            </a:r>
            <a:r>
              <a:rPr lang="hr-HR" sz="2000" i="1" dirty="0">
                <a:solidFill>
                  <a:srgbClr val="0070C0"/>
                </a:solidFill>
              </a:rPr>
              <a:t> to + glagol) koristimo kada želimo izraziti:</a:t>
            </a:r>
          </a:p>
          <a:p>
            <a:pPr marL="457200" indent="-457200">
              <a:buAutoNum type="alphaLcParenR"/>
            </a:pPr>
            <a:r>
              <a:rPr lang="hr-HR" sz="2000" i="1" dirty="0">
                <a:solidFill>
                  <a:srgbClr val="0070C0"/>
                </a:solidFill>
              </a:rPr>
              <a:t>plan ili namjeru za budućnost</a:t>
            </a:r>
          </a:p>
          <a:p>
            <a:pPr marL="457200" indent="-457200">
              <a:buAutoNum type="alphaLcParenR"/>
            </a:pPr>
            <a:r>
              <a:rPr lang="hr-HR" sz="2000" i="1" dirty="0">
                <a:solidFill>
                  <a:srgbClr val="0070C0"/>
                </a:solidFill>
              </a:rPr>
              <a:t>posljedicu nečega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Bilo koji od oblika možemo koristiti kako bismo izrazili predviđanje.</a:t>
            </a:r>
          </a:p>
          <a:p>
            <a:pPr marL="457200" indent="-457200">
              <a:buAutoNum type="alphaLcParenR"/>
            </a:pPr>
            <a:endParaRPr lang="hr-HR" sz="2000" i="1" dirty="0">
              <a:solidFill>
                <a:srgbClr val="0070C0"/>
              </a:solidFill>
            </a:endParaRPr>
          </a:p>
          <a:p>
            <a:pPr marL="457200" indent="-457200">
              <a:buAutoNum type="alphaLcParenR"/>
            </a:pP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8" y="45521"/>
            <a:ext cx="4558493" cy="6858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1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" y="4021"/>
            <a:ext cx="5118875" cy="684931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1" y="1149107"/>
            <a:ext cx="9786203" cy="491349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9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126917" cy="6857351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6245502" y="282029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88</a:t>
            </a:r>
            <a:br>
              <a:rPr lang="hr-HR" sz="2000" b="1" dirty="0"/>
            </a:b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4" y="2012194"/>
            <a:ext cx="11638692" cy="433011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E42DBB35-A56B-4F7C-A8F5-E42B63AEBEB7}"/>
              </a:ext>
            </a:extLst>
          </p:cNvPr>
          <p:cNvSpPr txBox="1">
            <a:spLocks/>
          </p:cNvSpPr>
          <p:nvPr/>
        </p:nvSpPr>
        <p:spPr>
          <a:xfrm>
            <a:off x="5890455" y="3142035"/>
            <a:ext cx="892118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He </a:t>
            </a:r>
            <a:r>
              <a:rPr lang="hr-HR" sz="2200" i="1" dirty="0" err="1">
                <a:solidFill>
                  <a:srgbClr val="FF0000"/>
                </a:solidFill>
              </a:rPr>
              <a:t>is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going</a:t>
            </a:r>
            <a:r>
              <a:rPr lang="hr-HR" sz="2200" i="1" dirty="0">
                <a:solidFill>
                  <a:srgbClr val="FF0000"/>
                </a:solidFill>
              </a:rPr>
              <a:t> to </a:t>
            </a:r>
            <a:r>
              <a:rPr lang="hr-HR" sz="2200" i="1" dirty="0" err="1">
                <a:solidFill>
                  <a:srgbClr val="FF0000"/>
                </a:solidFill>
              </a:rPr>
              <a:t>buy</a:t>
            </a:r>
            <a:r>
              <a:rPr lang="hr-HR" sz="2200" i="1" dirty="0">
                <a:solidFill>
                  <a:srgbClr val="FF0000"/>
                </a:solidFill>
              </a:rPr>
              <a:t> a </a:t>
            </a:r>
            <a:r>
              <a:rPr lang="hr-HR" sz="2200" i="1" dirty="0" err="1">
                <a:solidFill>
                  <a:srgbClr val="FF0000"/>
                </a:solidFill>
              </a:rPr>
              <a:t>birthday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present</a:t>
            </a:r>
            <a:r>
              <a:rPr lang="hr-HR" sz="2200" i="1" dirty="0">
                <a:solidFill>
                  <a:srgbClr val="FF0000"/>
                </a:solidFill>
              </a:rPr>
              <a:t> for </a:t>
            </a:r>
            <a:r>
              <a:rPr lang="hr-HR" sz="2200" i="1" dirty="0" err="1">
                <a:solidFill>
                  <a:srgbClr val="FF0000"/>
                </a:solidFill>
              </a:rPr>
              <a:t>his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wife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br>
              <a:rPr lang="hr-HR" sz="2200" i="1" dirty="0">
                <a:solidFill>
                  <a:srgbClr val="FF0000"/>
                </a:solidFill>
              </a:rPr>
            </a:br>
            <a:r>
              <a:rPr lang="hr-HR" sz="2200" i="1" dirty="0">
                <a:solidFill>
                  <a:srgbClr val="FF0000"/>
                </a:solidFill>
              </a:rPr>
              <a:t>on </a:t>
            </a:r>
            <a:r>
              <a:rPr lang="hr-HR" sz="2200" i="1" dirty="0" err="1">
                <a:solidFill>
                  <a:srgbClr val="FF0000"/>
                </a:solidFill>
              </a:rPr>
              <a:t>Tuesday</a:t>
            </a:r>
            <a:r>
              <a:rPr lang="hr-HR" sz="22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id="{64327099-D1E4-4C3B-9D6F-C95603D5C67D}"/>
              </a:ext>
            </a:extLst>
          </p:cNvPr>
          <p:cNvSpPr txBox="1">
            <a:spLocks/>
          </p:cNvSpPr>
          <p:nvPr/>
        </p:nvSpPr>
        <p:spPr>
          <a:xfrm>
            <a:off x="5780294" y="3868000"/>
            <a:ext cx="892118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He </a:t>
            </a:r>
            <a:r>
              <a:rPr lang="hr-HR" sz="2200" i="1" dirty="0" err="1">
                <a:solidFill>
                  <a:srgbClr val="FF0000"/>
                </a:solidFill>
              </a:rPr>
              <a:t>is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going</a:t>
            </a:r>
            <a:r>
              <a:rPr lang="hr-HR" sz="2200" i="1" dirty="0">
                <a:solidFill>
                  <a:srgbClr val="FF0000"/>
                </a:solidFill>
              </a:rPr>
              <a:t> to </a:t>
            </a:r>
            <a:r>
              <a:rPr lang="hr-HR" sz="2200" i="1" dirty="0" err="1">
                <a:solidFill>
                  <a:srgbClr val="FF0000"/>
                </a:solidFill>
              </a:rPr>
              <a:t>build</a:t>
            </a:r>
            <a:r>
              <a:rPr lang="hr-HR" sz="2200" i="1" dirty="0">
                <a:solidFill>
                  <a:srgbClr val="FF0000"/>
                </a:solidFill>
              </a:rPr>
              <a:t> a </a:t>
            </a:r>
            <a:r>
              <a:rPr lang="hr-HR" sz="2200" i="1" dirty="0" err="1">
                <a:solidFill>
                  <a:srgbClr val="FF0000"/>
                </a:solidFill>
              </a:rPr>
              <a:t>tree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house</a:t>
            </a:r>
            <a:r>
              <a:rPr lang="hr-HR" sz="2200" i="1" dirty="0">
                <a:solidFill>
                  <a:srgbClr val="FF0000"/>
                </a:solidFill>
              </a:rPr>
              <a:t> for </a:t>
            </a:r>
            <a:r>
              <a:rPr lang="hr-HR" sz="2200" i="1" dirty="0" err="1">
                <a:solidFill>
                  <a:srgbClr val="FF0000"/>
                </a:solidFill>
              </a:rPr>
              <a:t>his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kids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br>
              <a:rPr lang="hr-HR" sz="2200" i="1" dirty="0">
                <a:solidFill>
                  <a:srgbClr val="FF0000"/>
                </a:solidFill>
              </a:rPr>
            </a:br>
            <a:r>
              <a:rPr lang="hr-HR" sz="2200" i="1" dirty="0">
                <a:solidFill>
                  <a:srgbClr val="FF0000"/>
                </a:solidFill>
              </a:rPr>
              <a:t>on </a:t>
            </a:r>
            <a:r>
              <a:rPr lang="hr-HR" sz="2200" i="1" dirty="0" err="1">
                <a:solidFill>
                  <a:srgbClr val="FF0000"/>
                </a:solidFill>
              </a:rPr>
              <a:t>Wednesday</a:t>
            </a:r>
            <a:r>
              <a:rPr lang="en-US" sz="2200" i="1" dirty="0">
                <a:solidFill>
                  <a:srgbClr val="FF0000"/>
                </a:solidFill>
              </a:rPr>
              <a:t>.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id="{307EDDB2-BB92-4B86-9001-775C6BD6BE97}"/>
              </a:ext>
            </a:extLst>
          </p:cNvPr>
          <p:cNvSpPr txBox="1">
            <a:spLocks/>
          </p:cNvSpPr>
          <p:nvPr/>
        </p:nvSpPr>
        <p:spPr>
          <a:xfrm>
            <a:off x="4262546" y="4892459"/>
            <a:ext cx="892118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He </a:t>
            </a:r>
            <a:r>
              <a:rPr lang="hr-HR" sz="2200" i="1" dirty="0" err="1">
                <a:solidFill>
                  <a:srgbClr val="FF0000"/>
                </a:solidFill>
              </a:rPr>
              <a:t>is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going</a:t>
            </a:r>
            <a:r>
              <a:rPr lang="hr-HR" sz="2200" i="1" dirty="0">
                <a:solidFill>
                  <a:srgbClr val="FF0000"/>
                </a:solidFill>
              </a:rPr>
              <a:t> to </a:t>
            </a:r>
            <a:r>
              <a:rPr lang="hr-HR" sz="2200" i="1" dirty="0" err="1">
                <a:solidFill>
                  <a:srgbClr val="FF0000"/>
                </a:solidFill>
              </a:rPr>
              <a:t>paint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bedroom</a:t>
            </a:r>
            <a:r>
              <a:rPr lang="hr-HR" sz="2200" i="1" dirty="0">
                <a:solidFill>
                  <a:srgbClr val="FF0000"/>
                </a:solidFill>
              </a:rPr>
              <a:t> on </a:t>
            </a:r>
            <a:r>
              <a:rPr lang="hr-HR" sz="2200" i="1" dirty="0" err="1">
                <a:solidFill>
                  <a:srgbClr val="FF0000"/>
                </a:solidFill>
              </a:rPr>
              <a:t>Thursday</a:t>
            </a:r>
            <a:r>
              <a:rPr lang="hr-HR" sz="22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C9EE40F-6E83-4F0C-9374-5EE9FCB38153}"/>
              </a:ext>
            </a:extLst>
          </p:cNvPr>
          <p:cNvSpPr txBox="1">
            <a:spLocks/>
          </p:cNvSpPr>
          <p:nvPr/>
        </p:nvSpPr>
        <p:spPr>
          <a:xfrm>
            <a:off x="3977949" y="5644606"/>
            <a:ext cx="892118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He </a:t>
            </a:r>
            <a:r>
              <a:rPr lang="hr-HR" sz="2200" i="1" dirty="0" err="1">
                <a:solidFill>
                  <a:srgbClr val="FF0000"/>
                </a:solidFill>
              </a:rPr>
              <a:t>is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going</a:t>
            </a:r>
            <a:r>
              <a:rPr lang="hr-HR" sz="2200" i="1" dirty="0">
                <a:solidFill>
                  <a:srgbClr val="FF0000"/>
                </a:solidFill>
              </a:rPr>
              <a:t> to </a:t>
            </a:r>
            <a:r>
              <a:rPr lang="hr-HR" sz="2200" i="1" dirty="0" err="1">
                <a:solidFill>
                  <a:srgbClr val="FF0000"/>
                </a:solidFill>
              </a:rPr>
              <a:t>repair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his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computer</a:t>
            </a:r>
            <a:r>
              <a:rPr lang="hr-HR" sz="2200" i="1" dirty="0">
                <a:solidFill>
                  <a:srgbClr val="FF0000"/>
                </a:solidFill>
              </a:rPr>
              <a:t> on </a:t>
            </a:r>
            <a:r>
              <a:rPr lang="hr-HR" sz="2200" i="1" dirty="0" err="1">
                <a:solidFill>
                  <a:srgbClr val="FF0000"/>
                </a:solidFill>
              </a:rPr>
              <a:t>Friday</a:t>
            </a:r>
            <a:r>
              <a:rPr lang="hr-HR" sz="22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22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7" grpId="0"/>
      <p:bldP spid="26" grpId="0"/>
      <p:bldP spid="2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" y="8593"/>
            <a:ext cx="5117621" cy="684491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27941F6-3050-41A2-8779-DC0892E81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0" y="0"/>
            <a:ext cx="7918763" cy="6858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6E523B6C-860E-42EF-8005-516A16EF5090}"/>
              </a:ext>
            </a:extLst>
          </p:cNvPr>
          <p:cNvSpPr/>
          <p:nvPr/>
        </p:nvSpPr>
        <p:spPr>
          <a:xfrm>
            <a:off x="8672955" y="1466980"/>
            <a:ext cx="37039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https://learningapps.org/watch?v=p13z8b53a20</a:t>
            </a:r>
            <a:endParaRPr lang="hr-HR" sz="2000" i="1" dirty="0"/>
          </a:p>
          <a:p>
            <a:endParaRPr lang="hr-HR" sz="2000" i="1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7C7C575F-56D3-4DF9-BECC-F5291D7E1E33}"/>
              </a:ext>
            </a:extLst>
          </p:cNvPr>
          <p:cNvSpPr txBox="1">
            <a:spLocks/>
          </p:cNvSpPr>
          <p:nvPr/>
        </p:nvSpPr>
        <p:spPr>
          <a:xfrm>
            <a:off x="5142106" y="737930"/>
            <a:ext cx="325902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Milly is going to swim at 8 am.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481D8B1F-C175-4C9D-AA1B-E8929E3358D3}"/>
              </a:ext>
            </a:extLst>
          </p:cNvPr>
          <p:cNvSpPr txBox="1">
            <a:spLocks/>
          </p:cNvSpPr>
          <p:nvPr/>
        </p:nvSpPr>
        <p:spPr>
          <a:xfrm>
            <a:off x="5142105" y="2377935"/>
            <a:ext cx="325902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She is going to buy groceries/go shopping at 1 pm.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2BD424ED-9DB1-453F-9BF4-363C3A646D5E}"/>
              </a:ext>
            </a:extLst>
          </p:cNvPr>
          <p:cNvSpPr txBox="1">
            <a:spLocks/>
          </p:cNvSpPr>
          <p:nvPr/>
        </p:nvSpPr>
        <p:spPr>
          <a:xfrm>
            <a:off x="5142105" y="4017940"/>
            <a:ext cx="325902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She is going to have dinner at 6 pm.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8F43ECCA-4869-4D80-AE9C-A4827283CA26}"/>
              </a:ext>
            </a:extLst>
          </p:cNvPr>
          <p:cNvSpPr txBox="1">
            <a:spLocks/>
          </p:cNvSpPr>
          <p:nvPr/>
        </p:nvSpPr>
        <p:spPr>
          <a:xfrm>
            <a:off x="5199639" y="5671593"/>
            <a:ext cx="325902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She is going to go to the cinema at 7 pm.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25930"/>
            <a:ext cx="5110365" cy="683207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60" y="52251"/>
            <a:ext cx="4628500" cy="682893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CE9AB042-282D-4404-AA29-D15E983DCE7D}"/>
              </a:ext>
            </a:extLst>
          </p:cNvPr>
          <p:cNvSpPr txBox="1">
            <a:spLocks/>
          </p:cNvSpPr>
          <p:nvPr/>
        </p:nvSpPr>
        <p:spPr>
          <a:xfrm>
            <a:off x="7320818" y="3110319"/>
            <a:ext cx="39540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I </a:t>
            </a:r>
            <a:r>
              <a:rPr lang="hr-HR" sz="2200" i="1" dirty="0" err="1">
                <a:solidFill>
                  <a:srgbClr val="FF0000"/>
                </a:solidFill>
              </a:rPr>
              <a:t>will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buy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you</a:t>
            </a:r>
            <a:r>
              <a:rPr lang="hr-HR" sz="2200" i="1" dirty="0">
                <a:solidFill>
                  <a:srgbClr val="FF0000"/>
                </a:solidFill>
              </a:rPr>
              <a:t> a </a:t>
            </a:r>
            <a:r>
              <a:rPr lang="hr-HR" sz="2200" i="1" dirty="0" err="1">
                <a:solidFill>
                  <a:srgbClr val="FF0000"/>
                </a:solidFill>
              </a:rPr>
              <a:t>tent</a:t>
            </a:r>
            <a:r>
              <a:rPr lang="hr-HR" sz="22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C873EDC0-FC18-432D-9067-5405EF7EC646}"/>
              </a:ext>
            </a:extLst>
          </p:cNvPr>
          <p:cNvSpPr txBox="1">
            <a:spLocks/>
          </p:cNvSpPr>
          <p:nvPr/>
        </p:nvSpPr>
        <p:spPr>
          <a:xfrm>
            <a:off x="946143" y="3774965"/>
            <a:ext cx="39540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2232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" y="12179"/>
            <a:ext cx="5111536" cy="683774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27941F6-3050-41A2-8779-DC0892E81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40" y="284535"/>
            <a:ext cx="4823316" cy="588833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9A05D26-467E-46C1-BE9F-0FB41A4DB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997" y="4832300"/>
            <a:ext cx="5944059" cy="176681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6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386</Words>
  <Application>Microsoft Office PowerPoint</Application>
  <PresentationFormat>Widescreen</PresentationFormat>
  <Paragraphs>58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sustava Office</vt:lpstr>
      <vt:lpstr>UNIT 7;  Which way to go?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267</cp:revision>
  <dcterms:created xsi:type="dcterms:W3CDTF">2020-09-12T11:20:19Z</dcterms:created>
  <dcterms:modified xsi:type="dcterms:W3CDTF">2022-12-13T08:56:31Z</dcterms:modified>
</cp:coreProperties>
</file>